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7" r:id="rId1"/>
  </p:sldMasterIdLst>
  <p:notesMasterIdLst>
    <p:notesMasterId r:id="rId57"/>
  </p:notesMasterIdLst>
  <p:sldIdLst>
    <p:sldId id="256" r:id="rId2"/>
    <p:sldId id="265" r:id="rId3"/>
    <p:sldId id="279" r:id="rId4"/>
    <p:sldId id="283" r:id="rId5"/>
    <p:sldId id="285" r:id="rId6"/>
    <p:sldId id="360" r:id="rId7"/>
    <p:sldId id="272" r:id="rId8"/>
    <p:sldId id="310" r:id="rId9"/>
    <p:sldId id="315" r:id="rId10"/>
    <p:sldId id="316" r:id="rId11"/>
    <p:sldId id="317" r:id="rId12"/>
    <p:sldId id="318" r:id="rId13"/>
    <p:sldId id="319" r:id="rId14"/>
    <p:sldId id="320" r:id="rId15"/>
    <p:sldId id="287" r:id="rId16"/>
    <p:sldId id="288" r:id="rId17"/>
    <p:sldId id="290" r:id="rId18"/>
    <p:sldId id="289" r:id="rId19"/>
    <p:sldId id="291" r:id="rId20"/>
    <p:sldId id="321" r:id="rId21"/>
    <p:sldId id="353" r:id="rId22"/>
    <p:sldId id="354" r:id="rId23"/>
    <p:sldId id="322" r:id="rId24"/>
    <p:sldId id="323" r:id="rId25"/>
    <p:sldId id="352" r:id="rId26"/>
    <p:sldId id="351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8" r:id="rId55"/>
    <p:sldId id="27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7975728-6DC6-433C-AC14-D67701C2AF79}">
          <p14:sldIdLst>
            <p14:sldId id="256"/>
          </p14:sldIdLst>
        </p14:section>
        <p14:section name="제목 없는 구역" id="{2C1E6113-774A-4745-8A0E-9E15E0CDD1AA}">
          <p14:sldIdLst>
            <p14:sldId id="265"/>
            <p14:sldId id="279"/>
            <p14:sldId id="283"/>
            <p14:sldId id="285"/>
            <p14:sldId id="360"/>
            <p14:sldId id="272"/>
            <p14:sldId id="310"/>
            <p14:sldId id="315"/>
            <p14:sldId id="316"/>
            <p14:sldId id="317"/>
            <p14:sldId id="318"/>
            <p14:sldId id="319"/>
            <p14:sldId id="320"/>
            <p14:sldId id="287"/>
            <p14:sldId id="288"/>
            <p14:sldId id="290"/>
            <p14:sldId id="289"/>
            <p14:sldId id="291"/>
            <p14:sldId id="321"/>
            <p14:sldId id="353"/>
            <p14:sldId id="354"/>
            <p14:sldId id="322"/>
            <p14:sldId id="323"/>
            <p14:sldId id="352"/>
            <p14:sldId id="351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8" autoAdjust="0"/>
  </p:normalViewPr>
  <p:slideViewPr>
    <p:cSldViewPr snapToGrid="0">
      <p:cViewPr varScale="1">
        <p:scale>
          <a:sx n="65" d="100"/>
          <a:sy n="65" d="100"/>
        </p:scale>
        <p:origin x="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8B558-7011-40FC-9857-741FBA3FE9B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06C74A8-CBA1-47E5-9542-A8C8931CA215}">
      <dgm:prSet phldrT="[텍스트]" custT="1"/>
      <dgm:spPr/>
      <dgm:t>
        <a:bodyPr/>
        <a:lstStyle/>
        <a:p>
          <a:pPr latinLnBrk="1"/>
          <a:r>
            <a:rPr lang="ko-KR" altLang="en-US" sz="1800" baseline="0" dirty="0" err="1">
              <a:latin typeface="+mn-ea"/>
              <a:ea typeface="+mn-ea"/>
            </a:rPr>
            <a:t>백엔드부터</a:t>
          </a:r>
          <a:r>
            <a:rPr lang="ko-KR" altLang="en-US" sz="1800" baseline="0" dirty="0">
              <a:latin typeface="+mn-ea"/>
              <a:ea typeface="+mn-ea"/>
            </a:rPr>
            <a:t> </a:t>
          </a:r>
          <a:r>
            <a:rPr lang="ko-KR" altLang="en-US" sz="1800" baseline="0" dirty="0" err="1">
              <a:latin typeface="+mn-ea"/>
              <a:ea typeface="+mn-ea"/>
            </a:rPr>
            <a:t>프론트엔드까지</a:t>
          </a:r>
          <a:r>
            <a:rPr lang="ko-KR" altLang="en-US" sz="1800" baseline="0" dirty="0">
              <a:latin typeface="+mn-ea"/>
              <a:ea typeface="+mn-ea"/>
            </a:rPr>
            <a:t> 개발</a:t>
          </a:r>
          <a:endParaRPr lang="en-US" altLang="ko-KR" sz="1800" baseline="0" dirty="0">
            <a:latin typeface="+mn-ea"/>
            <a:ea typeface="+mn-ea"/>
          </a:endParaRPr>
        </a:p>
      </dgm:t>
    </dgm:pt>
    <dgm:pt modelId="{C448E560-A563-41E1-B462-3521C442BE4E}" type="parTrans" cxnId="{2A1B7FAE-3C73-4111-B9CC-B91971B0AE70}">
      <dgm:prSet/>
      <dgm:spPr/>
      <dgm:t>
        <a:bodyPr/>
        <a:lstStyle/>
        <a:p>
          <a:pPr latinLnBrk="1"/>
          <a:endParaRPr lang="ko-KR" altLang="en-US" sz="2400"/>
        </a:p>
      </dgm:t>
    </dgm:pt>
    <dgm:pt modelId="{4FDE3D04-BF7A-4A69-A87B-1C213F06345C}" type="sibTrans" cxnId="{2A1B7FAE-3C73-4111-B9CC-B91971B0AE70}">
      <dgm:prSet/>
      <dgm:spPr/>
      <dgm:t>
        <a:bodyPr/>
        <a:lstStyle/>
        <a:p>
          <a:pPr latinLnBrk="1"/>
          <a:endParaRPr lang="ko-KR" altLang="en-US" sz="2400"/>
        </a:p>
      </dgm:t>
    </dgm:pt>
    <dgm:pt modelId="{6A50E146-FC43-4497-B366-AAB4A28AB966}">
      <dgm:prSet phldrT="[텍스트]" custT="1"/>
      <dgm:spPr/>
      <dgm:t>
        <a:bodyPr/>
        <a:lstStyle/>
        <a:p>
          <a:pPr latinLnBrk="1"/>
          <a:r>
            <a:rPr lang="en-US" altLang="ko-KR" sz="1800" baseline="0" dirty="0">
              <a:latin typeface="+mn-ea"/>
              <a:ea typeface="+mn-ea"/>
            </a:rPr>
            <a:t>1</a:t>
          </a:r>
          <a:r>
            <a:rPr lang="ko-KR" altLang="en-US" sz="1800" baseline="0" dirty="0">
              <a:latin typeface="+mn-ea"/>
              <a:ea typeface="+mn-ea"/>
            </a:rPr>
            <a:t>인 </a:t>
          </a:r>
          <a:r>
            <a:rPr lang="en-US" altLang="ko-KR" sz="1800" baseline="0" dirty="0">
              <a:latin typeface="+mn-ea"/>
              <a:ea typeface="+mn-ea"/>
            </a:rPr>
            <a:t>1 Ajax </a:t>
          </a:r>
          <a:r>
            <a:rPr lang="ko-KR" altLang="en-US" sz="1800" baseline="0" dirty="0">
              <a:latin typeface="+mn-ea"/>
              <a:ea typeface="+mn-ea"/>
            </a:rPr>
            <a:t>이상 구현하기</a:t>
          </a:r>
        </a:p>
      </dgm:t>
    </dgm:pt>
    <dgm:pt modelId="{9006ED6D-9940-4701-A49F-89E5276CBC6A}" type="parTrans" cxnId="{E4E763AC-1DFF-40EA-9E3E-6F733FBB25B7}">
      <dgm:prSet/>
      <dgm:spPr/>
      <dgm:t>
        <a:bodyPr/>
        <a:lstStyle/>
        <a:p>
          <a:pPr latinLnBrk="1"/>
          <a:endParaRPr lang="ko-KR" altLang="en-US" sz="2400"/>
        </a:p>
      </dgm:t>
    </dgm:pt>
    <dgm:pt modelId="{592BE625-1A5B-4C59-A53C-90B23EF3A7D2}" type="sibTrans" cxnId="{E4E763AC-1DFF-40EA-9E3E-6F733FBB25B7}">
      <dgm:prSet/>
      <dgm:spPr/>
      <dgm:t>
        <a:bodyPr/>
        <a:lstStyle/>
        <a:p>
          <a:pPr latinLnBrk="1"/>
          <a:endParaRPr lang="ko-KR" altLang="en-US" sz="2400"/>
        </a:p>
      </dgm:t>
    </dgm:pt>
    <dgm:pt modelId="{4DF9A7F9-7A1C-48B2-839E-05B58876A3D4}">
      <dgm:prSet phldrT="[텍스트]" custT="1"/>
      <dgm:spPr/>
      <dgm:t>
        <a:bodyPr/>
        <a:lstStyle/>
        <a:p>
          <a:pPr latinLnBrk="1"/>
          <a:r>
            <a:rPr lang="ko-KR" altLang="en-US" sz="1800" baseline="0" dirty="0" err="1">
              <a:latin typeface="+mn-ea"/>
              <a:ea typeface="+mn-ea"/>
            </a:rPr>
            <a:t>반응형</a:t>
          </a:r>
          <a:r>
            <a:rPr lang="ko-KR" altLang="en-US" sz="1800" baseline="0" dirty="0">
              <a:latin typeface="+mn-ea"/>
              <a:ea typeface="+mn-ea"/>
            </a:rPr>
            <a:t> 웹으로 구현하기</a:t>
          </a:r>
        </a:p>
      </dgm:t>
    </dgm:pt>
    <dgm:pt modelId="{ADA2BDB4-9FC4-4477-B1F6-1AC61064E966}" type="parTrans" cxnId="{580C7762-067C-4E09-AF58-F8D20DD505FF}">
      <dgm:prSet/>
      <dgm:spPr/>
      <dgm:t>
        <a:bodyPr/>
        <a:lstStyle/>
        <a:p>
          <a:pPr latinLnBrk="1"/>
          <a:endParaRPr lang="ko-KR" altLang="en-US" sz="2400"/>
        </a:p>
      </dgm:t>
    </dgm:pt>
    <dgm:pt modelId="{3468AA48-21C6-4E92-865F-37989F6B2FC3}" type="sibTrans" cxnId="{580C7762-067C-4E09-AF58-F8D20DD505FF}">
      <dgm:prSet/>
      <dgm:spPr/>
      <dgm:t>
        <a:bodyPr/>
        <a:lstStyle/>
        <a:p>
          <a:pPr latinLnBrk="1"/>
          <a:endParaRPr lang="ko-KR" altLang="en-US" sz="2400"/>
        </a:p>
      </dgm:t>
    </dgm:pt>
    <dgm:pt modelId="{A0E0908E-FFEB-4F27-B875-7357B613E8D6}">
      <dgm:prSet phldrT="[텍스트]" custT="1"/>
      <dgm:spPr/>
      <dgm:t>
        <a:bodyPr/>
        <a:lstStyle/>
        <a:p>
          <a:pPr latinLnBrk="1"/>
          <a:r>
            <a:rPr lang="ko-KR" altLang="en-US" sz="4000" baseline="0" dirty="0">
              <a:latin typeface="+mn-ea"/>
              <a:ea typeface="+mn-ea"/>
            </a:rPr>
            <a:t>기술 및 지식 다지기</a:t>
          </a:r>
        </a:p>
      </dgm:t>
    </dgm:pt>
    <dgm:pt modelId="{7A77D023-C13F-406A-A6B4-145C1BCE4AD0}" type="parTrans" cxnId="{6653ABC6-76E9-45FA-8A8C-2506C5F2D021}">
      <dgm:prSet/>
      <dgm:spPr/>
      <dgm:t>
        <a:bodyPr/>
        <a:lstStyle/>
        <a:p>
          <a:pPr latinLnBrk="1"/>
          <a:endParaRPr lang="ko-KR" altLang="en-US" sz="2400"/>
        </a:p>
      </dgm:t>
    </dgm:pt>
    <dgm:pt modelId="{09693F41-8CB0-46F5-AE74-2D83712E7721}" type="sibTrans" cxnId="{6653ABC6-76E9-45FA-8A8C-2506C5F2D021}">
      <dgm:prSet/>
      <dgm:spPr/>
      <dgm:t>
        <a:bodyPr/>
        <a:lstStyle/>
        <a:p>
          <a:pPr latinLnBrk="1"/>
          <a:endParaRPr lang="ko-KR" altLang="en-US" sz="2400"/>
        </a:p>
      </dgm:t>
    </dgm:pt>
    <dgm:pt modelId="{BCEB774A-FCF8-4947-91A9-384DE1C66872}">
      <dgm:prSet phldrT="[텍스트]" custT="1"/>
      <dgm:spPr/>
      <dgm:t>
        <a:bodyPr/>
        <a:lstStyle/>
        <a:p>
          <a:pPr latinLnBrk="1"/>
          <a:r>
            <a:rPr lang="en-US" altLang="ko-KR" sz="1400" baseline="0" dirty="0">
              <a:latin typeface="+mn-ea"/>
              <a:ea typeface="+mn-ea"/>
            </a:rPr>
            <a:t>.</a:t>
          </a:r>
          <a:r>
            <a:rPr lang="en-US" altLang="ko-KR" sz="1400" baseline="0" dirty="0" err="1">
              <a:latin typeface="+mn-ea"/>
              <a:ea typeface="+mn-ea"/>
            </a:rPr>
            <a:t>css</a:t>
          </a:r>
          <a:r>
            <a:rPr lang="en-US" altLang="ko-KR" sz="1400" baseline="0" dirty="0">
              <a:latin typeface="+mn-ea"/>
              <a:ea typeface="+mn-ea"/>
            </a:rPr>
            <a:t>  .</a:t>
          </a:r>
          <a:r>
            <a:rPr lang="en-US" altLang="ko-KR" sz="1400" baseline="0" dirty="0" err="1">
              <a:latin typeface="+mn-ea"/>
              <a:ea typeface="+mn-ea"/>
            </a:rPr>
            <a:t>js</a:t>
          </a:r>
          <a:r>
            <a:rPr lang="en-US" altLang="ko-KR" sz="1400" baseline="0" dirty="0">
              <a:latin typeface="+mn-ea"/>
              <a:ea typeface="+mn-ea"/>
            </a:rPr>
            <a:t> </a:t>
          </a:r>
          <a:r>
            <a:rPr lang="ko-KR" altLang="en-US" sz="1400" baseline="0" dirty="0">
              <a:latin typeface="+mn-ea"/>
              <a:ea typeface="+mn-ea"/>
            </a:rPr>
            <a:t>별도 파일로 개발하기</a:t>
          </a:r>
        </a:p>
      </dgm:t>
    </dgm:pt>
    <dgm:pt modelId="{D16B479A-B6FD-4071-B557-6AF46CFC5B0E}" type="parTrans" cxnId="{B0FF611D-9FE4-4B91-81C2-0FF2C1977143}">
      <dgm:prSet/>
      <dgm:spPr/>
      <dgm:t>
        <a:bodyPr/>
        <a:lstStyle/>
        <a:p>
          <a:pPr latinLnBrk="1"/>
          <a:endParaRPr lang="ko-KR" altLang="en-US" sz="2400"/>
        </a:p>
      </dgm:t>
    </dgm:pt>
    <dgm:pt modelId="{B94D07FB-1B5A-4C5B-8C32-593EDDE9045F}" type="sibTrans" cxnId="{B0FF611D-9FE4-4B91-81C2-0FF2C1977143}">
      <dgm:prSet/>
      <dgm:spPr/>
      <dgm:t>
        <a:bodyPr/>
        <a:lstStyle/>
        <a:p>
          <a:pPr latinLnBrk="1"/>
          <a:endParaRPr lang="ko-KR" altLang="en-US" sz="2400"/>
        </a:p>
      </dgm:t>
    </dgm:pt>
    <dgm:pt modelId="{943FEBBD-8C82-4E58-89A0-D13D6F55524C}">
      <dgm:prSet phldrT="[텍스트]" custT="1"/>
      <dgm:spPr/>
      <dgm:t>
        <a:bodyPr/>
        <a:lstStyle/>
        <a:p>
          <a:pPr latinLnBrk="1"/>
          <a:r>
            <a:rPr lang="en-US" altLang="ko-KR" sz="1400" baseline="0" dirty="0">
              <a:latin typeface="+mn-ea"/>
              <a:ea typeface="+mn-ea"/>
            </a:rPr>
            <a:t>MVC </a:t>
          </a:r>
          <a:r>
            <a:rPr lang="ko-KR" altLang="en-US" sz="1400" baseline="0" dirty="0">
              <a:latin typeface="+mn-ea"/>
              <a:ea typeface="+mn-ea"/>
            </a:rPr>
            <a:t>모델 이해</a:t>
          </a:r>
          <a:endParaRPr lang="en-US" altLang="ko-KR" sz="1400" baseline="0" dirty="0">
            <a:latin typeface="+mn-ea"/>
            <a:ea typeface="+mn-ea"/>
          </a:endParaRPr>
        </a:p>
      </dgm:t>
    </dgm:pt>
    <dgm:pt modelId="{6033D19A-BCC0-4CA2-850E-61E9083C5B26}" type="parTrans" cxnId="{EE18A21E-EC74-48C7-A5A2-BA5C1BFAD500}">
      <dgm:prSet/>
      <dgm:spPr/>
      <dgm:t>
        <a:bodyPr/>
        <a:lstStyle/>
        <a:p>
          <a:pPr latinLnBrk="1"/>
          <a:endParaRPr lang="ko-KR" altLang="en-US" sz="2400"/>
        </a:p>
      </dgm:t>
    </dgm:pt>
    <dgm:pt modelId="{757F6866-396E-47B0-B542-8C4678D72F68}" type="sibTrans" cxnId="{EE18A21E-EC74-48C7-A5A2-BA5C1BFAD500}">
      <dgm:prSet/>
      <dgm:spPr/>
      <dgm:t>
        <a:bodyPr/>
        <a:lstStyle/>
        <a:p>
          <a:pPr latinLnBrk="1"/>
          <a:endParaRPr lang="ko-KR" altLang="en-US" sz="2400"/>
        </a:p>
      </dgm:t>
    </dgm:pt>
    <dgm:pt modelId="{7B30D853-1D2B-41D9-87E8-5181DE94CD10}" type="pres">
      <dgm:prSet presAssocID="{80D8B558-7011-40FC-9857-741FBA3FE9B3}" presName="Name0" presStyleCnt="0">
        <dgm:presLayoutVars>
          <dgm:chMax val="4"/>
          <dgm:resizeHandles val="exact"/>
        </dgm:presLayoutVars>
      </dgm:prSet>
      <dgm:spPr/>
    </dgm:pt>
    <dgm:pt modelId="{3032180A-F77D-45C9-AE12-E0C553C574FA}" type="pres">
      <dgm:prSet presAssocID="{80D8B558-7011-40FC-9857-741FBA3FE9B3}" presName="ellipse" presStyleLbl="trBgShp" presStyleIdx="0" presStyleCnt="1"/>
      <dgm:spPr/>
    </dgm:pt>
    <dgm:pt modelId="{969F4960-8152-4434-BC68-746C9C9DF866}" type="pres">
      <dgm:prSet presAssocID="{80D8B558-7011-40FC-9857-741FBA3FE9B3}" presName="arrow1" presStyleLbl="fgShp" presStyleIdx="0" presStyleCnt="1"/>
      <dgm:spPr/>
    </dgm:pt>
    <dgm:pt modelId="{94D705F8-3C62-4EDE-96F0-435EDE699056}" type="pres">
      <dgm:prSet presAssocID="{80D8B558-7011-40FC-9857-741FBA3FE9B3}" presName="rectangle" presStyleLbl="revTx" presStyleIdx="0" presStyleCnt="1" custScaleX="153494">
        <dgm:presLayoutVars>
          <dgm:bulletEnabled val="1"/>
        </dgm:presLayoutVars>
      </dgm:prSet>
      <dgm:spPr/>
    </dgm:pt>
    <dgm:pt modelId="{88B00284-2DC7-422D-9A62-0DA9717C6EB9}" type="pres">
      <dgm:prSet presAssocID="{6A50E146-FC43-4497-B366-AAB4A28AB966}" presName="item1" presStyleLbl="node1" presStyleIdx="0" presStyleCnt="3" custScaleX="145403" custScaleY="105655" custLinFactNeighborX="-13109" custLinFactNeighborY="12479">
        <dgm:presLayoutVars>
          <dgm:bulletEnabled val="1"/>
        </dgm:presLayoutVars>
      </dgm:prSet>
      <dgm:spPr/>
    </dgm:pt>
    <dgm:pt modelId="{AFC69637-C612-4809-8DF4-B2DF1A102601}" type="pres">
      <dgm:prSet presAssocID="{A06C74A8-CBA1-47E5-9542-A8C8931CA215}" presName="item2" presStyleLbl="node1" presStyleIdx="1" presStyleCnt="3" custScaleX="126948" custScaleY="84653">
        <dgm:presLayoutVars>
          <dgm:bulletEnabled val="1"/>
        </dgm:presLayoutVars>
      </dgm:prSet>
      <dgm:spPr/>
    </dgm:pt>
    <dgm:pt modelId="{336FA4C5-DB3D-47DE-BE9F-F5B22CA9CD23}" type="pres">
      <dgm:prSet presAssocID="{A0E0908E-FFEB-4F27-B875-7357B613E8D6}" presName="item3" presStyleLbl="node1" presStyleIdx="2" presStyleCnt="3" custScaleX="168031" custScaleY="115711" custLinFactNeighborX="42353" custLinFactNeighborY="7942">
        <dgm:presLayoutVars>
          <dgm:bulletEnabled val="1"/>
        </dgm:presLayoutVars>
      </dgm:prSet>
      <dgm:spPr/>
    </dgm:pt>
    <dgm:pt modelId="{8E22CDD3-CA06-4501-82AE-EFCAA76ECA1D}" type="pres">
      <dgm:prSet presAssocID="{80D8B558-7011-40FC-9857-741FBA3FE9B3}" presName="funnel" presStyleLbl="trAlignAcc1" presStyleIdx="0" presStyleCnt="1" custScaleX="171429" custScaleY="99903" custLinFactNeighborX="-162" custLinFactNeighborY="2126"/>
      <dgm:spPr/>
    </dgm:pt>
  </dgm:ptLst>
  <dgm:cxnLst>
    <dgm:cxn modelId="{7A0FF410-7F89-4036-A014-7CE469AE0DD7}" type="presOf" srcId="{A0E0908E-FFEB-4F27-B875-7357B613E8D6}" destId="{94D705F8-3C62-4EDE-96F0-435EDE699056}" srcOrd="0" destOrd="0" presId="urn:microsoft.com/office/officeart/2005/8/layout/funnel1"/>
    <dgm:cxn modelId="{46D18E13-3AAA-495F-8FF6-C13772877365}" type="presOf" srcId="{BCEB774A-FCF8-4947-91A9-384DE1C66872}" destId="{336FA4C5-DB3D-47DE-BE9F-F5B22CA9CD23}" srcOrd="0" destOrd="1" presId="urn:microsoft.com/office/officeart/2005/8/layout/funnel1"/>
    <dgm:cxn modelId="{B0FF611D-9FE4-4B91-81C2-0FF2C1977143}" srcId="{4DF9A7F9-7A1C-48B2-839E-05B58876A3D4}" destId="{BCEB774A-FCF8-4947-91A9-384DE1C66872}" srcOrd="0" destOrd="0" parTransId="{D16B479A-B6FD-4071-B557-6AF46CFC5B0E}" sibTransId="{B94D07FB-1B5A-4C5B-8C32-593EDDE9045F}"/>
    <dgm:cxn modelId="{EE18A21E-EC74-48C7-A5A2-BA5C1BFAD500}" srcId="{A06C74A8-CBA1-47E5-9542-A8C8931CA215}" destId="{943FEBBD-8C82-4E58-89A0-D13D6F55524C}" srcOrd="0" destOrd="0" parTransId="{6033D19A-BCC0-4CA2-850E-61E9083C5B26}" sibTransId="{757F6866-396E-47B0-B542-8C4678D72F68}"/>
    <dgm:cxn modelId="{7BEE8D29-CF93-47A9-B197-BB67CF2180D6}" type="presOf" srcId="{A06C74A8-CBA1-47E5-9542-A8C8931CA215}" destId="{88B00284-2DC7-422D-9A62-0DA9717C6EB9}" srcOrd="0" destOrd="0" presId="urn:microsoft.com/office/officeart/2005/8/layout/funnel1"/>
    <dgm:cxn modelId="{580C7762-067C-4E09-AF58-F8D20DD505FF}" srcId="{80D8B558-7011-40FC-9857-741FBA3FE9B3}" destId="{4DF9A7F9-7A1C-48B2-839E-05B58876A3D4}" srcOrd="0" destOrd="0" parTransId="{ADA2BDB4-9FC4-4477-B1F6-1AC61064E966}" sibTransId="{3468AA48-21C6-4E92-865F-37989F6B2FC3}"/>
    <dgm:cxn modelId="{B33D0C50-FA6D-4915-B5A4-E4851A860CEC}" type="presOf" srcId="{943FEBBD-8C82-4E58-89A0-D13D6F55524C}" destId="{88B00284-2DC7-422D-9A62-0DA9717C6EB9}" srcOrd="0" destOrd="1" presId="urn:microsoft.com/office/officeart/2005/8/layout/funnel1"/>
    <dgm:cxn modelId="{E4E763AC-1DFF-40EA-9E3E-6F733FBB25B7}" srcId="{80D8B558-7011-40FC-9857-741FBA3FE9B3}" destId="{6A50E146-FC43-4497-B366-AAB4A28AB966}" srcOrd="1" destOrd="0" parTransId="{9006ED6D-9940-4701-A49F-89E5276CBC6A}" sibTransId="{592BE625-1A5B-4C59-A53C-90B23EF3A7D2}"/>
    <dgm:cxn modelId="{2A1B7FAE-3C73-4111-B9CC-B91971B0AE70}" srcId="{80D8B558-7011-40FC-9857-741FBA3FE9B3}" destId="{A06C74A8-CBA1-47E5-9542-A8C8931CA215}" srcOrd="2" destOrd="0" parTransId="{C448E560-A563-41E1-B462-3521C442BE4E}" sibTransId="{4FDE3D04-BF7A-4A69-A87B-1C213F06345C}"/>
    <dgm:cxn modelId="{40F6AEBE-D536-4A08-93ED-DF65522194B7}" type="presOf" srcId="{80D8B558-7011-40FC-9857-741FBA3FE9B3}" destId="{7B30D853-1D2B-41D9-87E8-5181DE94CD10}" srcOrd="0" destOrd="0" presId="urn:microsoft.com/office/officeart/2005/8/layout/funnel1"/>
    <dgm:cxn modelId="{6653ABC6-76E9-45FA-8A8C-2506C5F2D021}" srcId="{80D8B558-7011-40FC-9857-741FBA3FE9B3}" destId="{A0E0908E-FFEB-4F27-B875-7357B613E8D6}" srcOrd="3" destOrd="0" parTransId="{7A77D023-C13F-406A-A6B4-145C1BCE4AD0}" sibTransId="{09693F41-8CB0-46F5-AE74-2D83712E7721}"/>
    <dgm:cxn modelId="{51E33BE0-EF10-4583-899A-4AC9542AFDA1}" type="presOf" srcId="{4DF9A7F9-7A1C-48B2-839E-05B58876A3D4}" destId="{336FA4C5-DB3D-47DE-BE9F-F5B22CA9CD23}" srcOrd="0" destOrd="0" presId="urn:microsoft.com/office/officeart/2005/8/layout/funnel1"/>
    <dgm:cxn modelId="{FEEDD6F7-1932-4542-9BC9-D0F40890C688}" type="presOf" srcId="{6A50E146-FC43-4497-B366-AAB4A28AB966}" destId="{AFC69637-C612-4809-8DF4-B2DF1A102601}" srcOrd="0" destOrd="0" presId="urn:microsoft.com/office/officeart/2005/8/layout/funnel1"/>
    <dgm:cxn modelId="{28F5CB6E-D1F9-4A05-89B0-CD8A60D9D488}" type="presParOf" srcId="{7B30D853-1D2B-41D9-87E8-5181DE94CD10}" destId="{3032180A-F77D-45C9-AE12-E0C553C574FA}" srcOrd="0" destOrd="0" presId="urn:microsoft.com/office/officeart/2005/8/layout/funnel1"/>
    <dgm:cxn modelId="{76C4CECF-CEAC-47DE-9FB1-6D9D0A4D9B00}" type="presParOf" srcId="{7B30D853-1D2B-41D9-87E8-5181DE94CD10}" destId="{969F4960-8152-4434-BC68-746C9C9DF866}" srcOrd="1" destOrd="0" presId="urn:microsoft.com/office/officeart/2005/8/layout/funnel1"/>
    <dgm:cxn modelId="{1171CF7A-BD40-490B-BC4E-1CEC9CBD4A4B}" type="presParOf" srcId="{7B30D853-1D2B-41D9-87E8-5181DE94CD10}" destId="{94D705F8-3C62-4EDE-96F0-435EDE699056}" srcOrd="2" destOrd="0" presId="urn:microsoft.com/office/officeart/2005/8/layout/funnel1"/>
    <dgm:cxn modelId="{0EF8D0FB-9807-4350-BECB-F242B4C30BA7}" type="presParOf" srcId="{7B30D853-1D2B-41D9-87E8-5181DE94CD10}" destId="{88B00284-2DC7-422D-9A62-0DA9717C6EB9}" srcOrd="3" destOrd="0" presId="urn:microsoft.com/office/officeart/2005/8/layout/funnel1"/>
    <dgm:cxn modelId="{499603B2-05B3-4792-994B-F411F5972D2D}" type="presParOf" srcId="{7B30D853-1D2B-41D9-87E8-5181DE94CD10}" destId="{AFC69637-C612-4809-8DF4-B2DF1A102601}" srcOrd="4" destOrd="0" presId="urn:microsoft.com/office/officeart/2005/8/layout/funnel1"/>
    <dgm:cxn modelId="{58A52F98-A763-4535-8944-C45A45007388}" type="presParOf" srcId="{7B30D853-1D2B-41D9-87E8-5181DE94CD10}" destId="{336FA4C5-DB3D-47DE-BE9F-F5B22CA9CD23}" srcOrd="5" destOrd="0" presId="urn:microsoft.com/office/officeart/2005/8/layout/funnel1"/>
    <dgm:cxn modelId="{449BDF91-4F2F-41DC-A084-90345CF05128}" type="presParOf" srcId="{7B30D853-1D2B-41D9-87E8-5181DE94CD10}" destId="{8E22CDD3-CA06-4501-82AE-EFCAA76ECA1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8B558-7011-40FC-9857-741FBA3FE9B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FA017C9-A195-43D2-B09C-F7468E45FA5A}">
      <dgm:prSet phldrT="[텍스트]" custT="1"/>
      <dgm:spPr/>
      <dgm:t>
        <a:bodyPr/>
        <a:lstStyle/>
        <a:p>
          <a:pPr latinLnBrk="1"/>
          <a:r>
            <a:rPr lang="ko-KR" altLang="en-US" sz="3600" dirty="0" err="1">
              <a:latin typeface="+mn-ea"/>
              <a:ea typeface="+mn-ea"/>
            </a:rPr>
            <a:t>백엔드</a:t>
          </a:r>
          <a:endParaRPr lang="ko-KR" altLang="en-US" sz="3600" dirty="0">
            <a:latin typeface="+mn-ea"/>
            <a:ea typeface="+mn-ea"/>
          </a:endParaRPr>
        </a:p>
      </dgm:t>
    </dgm:pt>
    <dgm:pt modelId="{B5AB7943-729A-44A5-B99D-78EF29C41571}" type="parTrans" cxnId="{BBE7A2A7-58E7-45D2-8E95-4A2C0FFB5C6A}">
      <dgm:prSet/>
      <dgm:spPr/>
      <dgm:t>
        <a:bodyPr/>
        <a:lstStyle/>
        <a:p>
          <a:pPr latinLnBrk="1"/>
          <a:endParaRPr lang="ko-KR" altLang="en-US"/>
        </a:p>
      </dgm:t>
    </dgm:pt>
    <dgm:pt modelId="{95E7D9E1-EAAE-46B7-B8A5-280BD551FE82}" type="sibTrans" cxnId="{BBE7A2A7-58E7-45D2-8E95-4A2C0FFB5C6A}">
      <dgm:prSet/>
      <dgm:spPr/>
      <dgm:t>
        <a:bodyPr/>
        <a:lstStyle/>
        <a:p>
          <a:pPr latinLnBrk="1"/>
          <a:endParaRPr lang="ko-KR" altLang="en-US"/>
        </a:p>
      </dgm:t>
    </dgm:pt>
    <dgm:pt modelId="{37D66C98-D4E3-49FB-B084-B6D7B90CB4D5}">
      <dgm:prSet phldrT="[텍스트]" custT="1"/>
      <dgm:spPr/>
      <dgm:t>
        <a:bodyPr/>
        <a:lstStyle/>
        <a:p>
          <a:pPr latinLnBrk="1"/>
          <a:r>
            <a:rPr lang="en-US" altLang="ko-KR" sz="1600" dirty="0" err="1">
              <a:latin typeface="+mn-ea"/>
              <a:ea typeface="+mn-ea"/>
            </a:rPr>
            <a:t>Sevlet</a:t>
          </a:r>
          <a:endParaRPr lang="ko-KR" altLang="en-US" sz="1600" dirty="0">
            <a:latin typeface="+mn-ea"/>
            <a:ea typeface="+mn-ea"/>
          </a:endParaRPr>
        </a:p>
      </dgm:t>
    </dgm:pt>
    <dgm:pt modelId="{A37A1FD6-A2E8-4C3E-B945-F77795EAAD33}" type="parTrans" cxnId="{3107DF5D-7ED1-432E-B89F-B6820F3C709F}">
      <dgm:prSet/>
      <dgm:spPr/>
      <dgm:t>
        <a:bodyPr/>
        <a:lstStyle/>
        <a:p>
          <a:pPr latinLnBrk="1"/>
          <a:endParaRPr lang="ko-KR" altLang="en-US"/>
        </a:p>
      </dgm:t>
    </dgm:pt>
    <dgm:pt modelId="{42FF46B3-5AE7-427A-8B7D-4EB0616317A7}" type="sibTrans" cxnId="{3107DF5D-7ED1-432E-B89F-B6820F3C709F}">
      <dgm:prSet/>
      <dgm:spPr/>
      <dgm:t>
        <a:bodyPr/>
        <a:lstStyle/>
        <a:p>
          <a:pPr latinLnBrk="1"/>
          <a:endParaRPr lang="ko-KR" altLang="en-US"/>
        </a:p>
      </dgm:t>
    </dgm:pt>
    <dgm:pt modelId="{29EC4872-3D2E-4BD0-9B4E-36944BE1C431}">
      <dgm:prSet phldrT="[텍스트]" custT="1"/>
      <dgm:spPr/>
      <dgm:t>
        <a:bodyPr/>
        <a:lstStyle/>
        <a:p>
          <a:pPr latinLnBrk="1"/>
          <a:r>
            <a:rPr lang="en-US" altLang="ko-KR" sz="1600" dirty="0" err="1">
              <a:latin typeface="+mn-ea"/>
              <a:ea typeface="+mn-ea"/>
            </a:rPr>
            <a:t>Jsp</a:t>
          </a:r>
          <a:endParaRPr lang="ko-KR" altLang="en-US" sz="1600" dirty="0">
            <a:latin typeface="+mn-ea"/>
            <a:ea typeface="+mn-ea"/>
          </a:endParaRPr>
        </a:p>
      </dgm:t>
    </dgm:pt>
    <dgm:pt modelId="{C2749955-36BF-4289-A663-A5C2CDBF439B}" type="parTrans" cxnId="{33D15C8A-1892-4951-9571-2A1D1E45D4B5}">
      <dgm:prSet/>
      <dgm:spPr/>
      <dgm:t>
        <a:bodyPr/>
        <a:lstStyle/>
        <a:p>
          <a:pPr latinLnBrk="1"/>
          <a:endParaRPr lang="ko-KR" altLang="en-US"/>
        </a:p>
      </dgm:t>
    </dgm:pt>
    <dgm:pt modelId="{20C92D02-366C-4D6E-A647-44CB3D1B01F0}" type="sibTrans" cxnId="{33D15C8A-1892-4951-9571-2A1D1E45D4B5}">
      <dgm:prSet/>
      <dgm:spPr/>
      <dgm:t>
        <a:bodyPr/>
        <a:lstStyle/>
        <a:p>
          <a:pPr latinLnBrk="1"/>
          <a:endParaRPr lang="ko-KR" altLang="en-US"/>
        </a:p>
      </dgm:t>
    </dgm:pt>
    <dgm:pt modelId="{04EA6918-8551-4A87-8183-7740CCFB0B5F}">
      <dgm:prSet phldrT="[텍스트]" custT="1"/>
      <dgm:spPr/>
      <dgm:t>
        <a:bodyPr/>
        <a:lstStyle/>
        <a:p>
          <a:pPr latinLnBrk="1"/>
          <a:r>
            <a:rPr lang="ko-KR" altLang="en-US" sz="3600" dirty="0" err="1">
              <a:latin typeface="+mn-ea"/>
              <a:ea typeface="+mn-ea"/>
            </a:rPr>
            <a:t>프론트엔드</a:t>
          </a:r>
          <a:endParaRPr lang="ko-KR" altLang="en-US" sz="3600" dirty="0">
            <a:latin typeface="+mn-ea"/>
            <a:ea typeface="+mn-ea"/>
          </a:endParaRPr>
        </a:p>
      </dgm:t>
    </dgm:pt>
    <dgm:pt modelId="{ADE64034-E5B3-45F1-A20C-82CA77B069D7}" type="parTrans" cxnId="{9090CCB8-CD4D-4287-B8AD-3766CC0FD599}">
      <dgm:prSet/>
      <dgm:spPr/>
      <dgm:t>
        <a:bodyPr/>
        <a:lstStyle/>
        <a:p>
          <a:pPr latinLnBrk="1"/>
          <a:endParaRPr lang="ko-KR" altLang="en-US"/>
        </a:p>
      </dgm:t>
    </dgm:pt>
    <dgm:pt modelId="{A9A932B0-0EFB-4448-AAA5-0F30DB96D36C}" type="sibTrans" cxnId="{9090CCB8-CD4D-4287-B8AD-3766CC0FD599}">
      <dgm:prSet/>
      <dgm:spPr/>
      <dgm:t>
        <a:bodyPr/>
        <a:lstStyle/>
        <a:p>
          <a:pPr latinLnBrk="1"/>
          <a:endParaRPr lang="ko-KR" altLang="en-US"/>
        </a:p>
      </dgm:t>
    </dgm:pt>
    <dgm:pt modelId="{88AF0299-2801-4B36-8F7F-E3A306D353F2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+mn-ea"/>
              <a:ea typeface="+mn-ea"/>
            </a:rPr>
            <a:t>자바</a:t>
          </a:r>
        </a:p>
      </dgm:t>
    </dgm:pt>
    <dgm:pt modelId="{7409B334-300D-4670-86F7-92BE9B30A0DA}" type="parTrans" cxnId="{04AAC4D8-5EB2-4144-97C3-651BE1ACF680}">
      <dgm:prSet/>
      <dgm:spPr/>
      <dgm:t>
        <a:bodyPr/>
        <a:lstStyle/>
        <a:p>
          <a:pPr latinLnBrk="1"/>
          <a:endParaRPr lang="ko-KR" altLang="en-US"/>
        </a:p>
      </dgm:t>
    </dgm:pt>
    <dgm:pt modelId="{D0DCFBD6-783F-4CB9-A633-A1B738245E76}" type="sibTrans" cxnId="{04AAC4D8-5EB2-4144-97C3-651BE1ACF680}">
      <dgm:prSet/>
      <dgm:spPr/>
      <dgm:t>
        <a:bodyPr/>
        <a:lstStyle/>
        <a:p>
          <a:pPr latinLnBrk="1"/>
          <a:endParaRPr lang="ko-KR" altLang="en-US"/>
        </a:p>
      </dgm:t>
    </dgm:pt>
    <dgm:pt modelId="{DDBEDEBE-E0C7-4ECF-AC71-C41D5E0FF50A}">
      <dgm:prSet phldrT="[텍스트]" custT="1"/>
      <dgm:spPr/>
      <dgm:t>
        <a:bodyPr/>
        <a:lstStyle/>
        <a:p>
          <a:pPr latinLnBrk="1"/>
          <a:r>
            <a:rPr lang="ko-KR" altLang="en-US" sz="2000" dirty="0" err="1">
              <a:latin typeface="+mn-ea"/>
              <a:ea typeface="+mn-ea"/>
            </a:rPr>
            <a:t>톰캣</a:t>
          </a:r>
          <a:endParaRPr lang="ko-KR" altLang="en-US" sz="2000" dirty="0">
            <a:latin typeface="+mn-ea"/>
            <a:ea typeface="+mn-ea"/>
          </a:endParaRPr>
        </a:p>
      </dgm:t>
    </dgm:pt>
    <dgm:pt modelId="{B6117A59-EB97-47CF-B55A-F516F865686D}" type="parTrans" cxnId="{13118F7D-32D4-49F5-8009-8C3EA7647E7B}">
      <dgm:prSet/>
      <dgm:spPr/>
      <dgm:t>
        <a:bodyPr/>
        <a:lstStyle/>
        <a:p>
          <a:pPr latinLnBrk="1"/>
          <a:endParaRPr lang="ko-KR" altLang="en-US"/>
        </a:p>
      </dgm:t>
    </dgm:pt>
    <dgm:pt modelId="{CE384CC1-0EF1-4449-867D-39A47D3AD3C4}" type="sibTrans" cxnId="{13118F7D-32D4-49F5-8009-8C3EA7647E7B}">
      <dgm:prSet/>
      <dgm:spPr/>
      <dgm:t>
        <a:bodyPr/>
        <a:lstStyle/>
        <a:p>
          <a:pPr latinLnBrk="1"/>
          <a:endParaRPr lang="ko-KR" altLang="en-US"/>
        </a:p>
      </dgm:t>
    </dgm:pt>
    <dgm:pt modelId="{AA2BCDC9-1CCA-47CC-94CA-94917AF7FB85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+mn-ea"/>
              <a:ea typeface="+mn-ea"/>
            </a:rPr>
            <a:t>오라클 </a:t>
          </a:r>
        </a:p>
      </dgm:t>
    </dgm:pt>
    <dgm:pt modelId="{ADAF4062-3185-420E-B3A8-38F1E310585A}" type="parTrans" cxnId="{B5F02202-1F76-474D-9C72-FA868DFBD4D6}">
      <dgm:prSet/>
      <dgm:spPr/>
      <dgm:t>
        <a:bodyPr/>
        <a:lstStyle/>
        <a:p>
          <a:pPr latinLnBrk="1"/>
          <a:endParaRPr lang="ko-KR" altLang="en-US"/>
        </a:p>
      </dgm:t>
    </dgm:pt>
    <dgm:pt modelId="{C660E8F6-58F6-4996-97E3-AAEC572200FA}" type="sibTrans" cxnId="{B5F02202-1F76-474D-9C72-FA868DFBD4D6}">
      <dgm:prSet/>
      <dgm:spPr/>
      <dgm:t>
        <a:bodyPr/>
        <a:lstStyle/>
        <a:p>
          <a:pPr latinLnBrk="1"/>
          <a:endParaRPr lang="ko-KR" altLang="en-US"/>
        </a:p>
      </dgm:t>
    </dgm:pt>
    <dgm:pt modelId="{64FA00FD-CC65-4822-B72B-E32D5F94DA39}">
      <dgm:prSet phldrT="[텍스트]" custT="1"/>
      <dgm:spPr/>
      <dgm:t>
        <a:bodyPr/>
        <a:lstStyle/>
        <a:p>
          <a:pPr latinLnBrk="1"/>
          <a:r>
            <a:rPr lang="ko-KR" altLang="en-US" sz="3600" dirty="0">
              <a:latin typeface="+mn-ea"/>
              <a:ea typeface="+mn-ea"/>
            </a:rPr>
            <a:t>설계</a:t>
          </a:r>
        </a:p>
      </dgm:t>
    </dgm:pt>
    <dgm:pt modelId="{61DCBFB8-086F-401A-A61F-8A5125108B57}" type="parTrans" cxnId="{F0A3D6E1-202C-4D8A-B99A-DC500BD77B8B}">
      <dgm:prSet/>
      <dgm:spPr/>
      <dgm:t>
        <a:bodyPr/>
        <a:lstStyle/>
        <a:p>
          <a:pPr latinLnBrk="1"/>
          <a:endParaRPr lang="ko-KR" altLang="en-US"/>
        </a:p>
      </dgm:t>
    </dgm:pt>
    <dgm:pt modelId="{110D68D4-F776-489D-BF1C-8E1D8B078AE8}" type="sibTrans" cxnId="{F0A3D6E1-202C-4D8A-B99A-DC500BD77B8B}">
      <dgm:prSet/>
      <dgm:spPr/>
      <dgm:t>
        <a:bodyPr/>
        <a:lstStyle/>
        <a:p>
          <a:pPr latinLnBrk="1"/>
          <a:endParaRPr lang="ko-KR" altLang="en-US"/>
        </a:p>
      </dgm:t>
    </dgm:pt>
    <dgm:pt modelId="{AE4A6721-9ED1-4FE0-A34D-7BAB5E64A3A5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ea"/>
              <a:ea typeface="+mn-ea"/>
            </a:rPr>
            <a:t>HTML</a:t>
          </a:r>
          <a:endParaRPr lang="ko-KR" altLang="en-US" sz="2000" dirty="0">
            <a:latin typeface="+mn-ea"/>
            <a:ea typeface="+mn-ea"/>
          </a:endParaRPr>
        </a:p>
      </dgm:t>
    </dgm:pt>
    <dgm:pt modelId="{82D77488-B24F-4414-9048-980ECF8B450D}" type="parTrans" cxnId="{D09782D3-FBCF-4E6B-A24D-618FA121B837}">
      <dgm:prSet/>
      <dgm:spPr/>
      <dgm:t>
        <a:bodyPr/>
        <a:lstStyle/>
        <a:p>
          <a:pPr latinLnBrk="1"/>
          <a:endParaRPr lang="ko-KR" altLang="en-US"/>
        </a:p>
      </dgm:t>
    </dgm:pt>
    <dgm:pt modelId="{4F7ADBDE-9DF1-45F7-BE3A-A74FCB3B03EE}" type="sibTrans" cxnId="{D09782D3-FBCF-4E6B-A24D-618FA121B837}">
      <dgm:prSet/>
      <dgm:spPr/>
      <dgm:t>
        <a:bodyPr/>
        <a:lstStyle/>
        <a:p>
          <a:pPr latinLnBrk="1"/>
          <a:endParaRPr lang="ko-KR" altLang="en-US"/>
        </a:p>
      </dgm:t>
    </dgm:pt>
    <dgm:pt modelId="{86C42D65-E42F-41D3-AC88-7D071423026C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+mn-ea"/>
              <a:ea typeface="+mn-ea"/>
            </a:rPr>
            <a:t>자바스크립트</a:t>
          </a:r>
        </a:p>
      </dgm:t>
    </dgm:pt>
    <dgm:pt modelId="{ECD2B9CB-F82E-4397-9A0F-07855B48AD1D}" type="parTrans" cxnId="{34B37EEF-6950-4443-8CFD-2911DE32C3F4}">
      <dgm:prSet/>
      <dgm:spPr/>
      <dgm:t>
        <a:bodyPr/>
        <a:lstStyle/>
        <a:p>
          <a:pPr latinLnBrk="1"/>
          <a:endParaRPr lang="ko-KR" altLang="en-US"/>
        </a:p>
      </dgm:t>
    </dgm:pt>
    <dgm:pt modelId="{C61C71C0-AFED-49B0-9DA4-21B0B3E88BB9}" type="sibTrans" cxnId="{34B37EEF-6950-4443-8CFD-2911DE32C3F4}">
      <dgm:prSet/>
      <dgm:spPr/>
      <dgm:t>
        <a:bodyPr/>
        <a:lstStyle/>
        <a:p>
          <a:pPr latinLnBrk="1"/>
          <a:endParaRPr lang="ko-KR" altLang="en-US"/>
        </a:p>
      </dgm:t>
    </dgm:pt>
    <dgm:pt modelId="{BC319BF2-1651-42AB-8568-E900EE252F8E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ea"/>
              <a:ea typeface="+mn-ea"/>
            </a:rPr>
            <a:t>jQuery</a:t>
          </a:r>
          <a:endParaRPr lang="ko-KR" altLang="en-US" sz="2000" dirty="0">
            <a:latin typeface="+mn-ea"/>
            <a:ea typeface="+mn-ea"/>
          </a:endParaRPr>
        </a:p>
      </dgm:t>
    </dgm:pt>
    <dgm:pt modelId="{42DE0576-F92E-402C-83A8-E6277C441F70}" type="parTrans" cxnId="{B1358294-E877-47A9-825C-F1E153BD12A4}">
      <dgm:prSet/>
      <dgm:spPr/>
      <dgm:t>
        <a:bodyPr/>
        <a:lstStyle/>
        <a:p>
          <a:pPr latinLnBrk="1"/>
          <a:endParaRPr lang="ko-KR" altLang="en-US"/>
        </a:p>
      </dgm:t>
    </dgm:pt>
    <dgm:pt modelId="{1332E34E-59C6-4425-A380-4992935A9B5C}" type="sibTrans" cxnId="{B1358294-E877-47A9-825C-F1E153BD12A4}">
      <dgm:prSet/>
      <dgm:spPr/>
      <dgm:t>
        <a:bodyPr/>
        <a:lstStyle/>
        <a:p>
          <a:pPr latinLnBrk="1"/>
          <a:endParaRPr lang="ko-KR" altLang="en-US"/>
        </a:p>
      </dgm:t>
    </dgm:pt>
    <dgm:pt modelId="{1E701494-A44F-4AD0-AFA0-8F27D035BECE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ea"/>
              <a:ea typeface="+mn-ea"/>
            </a:rPr>
            <a:t>MVC </a:t>
          </a:r>
          <a:r>
            <a:rPr lang="ko-KR" altLang="en-US" sz="2000" dirty="0">
              <a:latin typeface="+mn-ea"/>
              <a:ea typeface="+mn-ea"/>
            </a:rPr>
            <a:t>모델</a:t>
          </a:r>
        </a:p>
      </dgm:t>
    </dgm:pt>
    <dgm:pt modelId="{DC1C9C9E-081C-45CB-8285-157CB24E0C73}" type="parTrans" cxnId="{3B49821A-48C3-42CE-B86E-E89C174E9022}">
      <dgm:prSet/>
      <dgm:spPr/>
      <dgm:t>
        <a:bodyPr/>
        <a:lstStyle/>
        <a:p>
          <a:pPr latinLnBrk="1"/>
          <a:endParaRPr lang="ko-KR" altLang="en-US"/>
        </a:p>
      </dgm:t>
    </dgm:pt>
    <dgm:pt modelId="{A6490EE9-D86D-4EA8-877E-637ECFFC05F8}" type="sibTrans" cxnId="{3B49821A-48C3-42CE-B86E-E89C174E9022}">
      <dgm:prSet/>
      <dgm:spPr/>
      <dgm:t>
        <a:bodyPr/>
        <a:lstStyle/>
        <a:p>
          <a:pPr latinLnBrk="1"/>
          <a:endParaRPr lang="ko-KR" altLang="en-US"/>
        </a:p>
      </dgm:t>
    </dgm:pt>
    <dgm:pt modelId="{52DBD013-0C43-4B20-86AD-F91628564BD3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ea"/>
              <a:ea typeface="+mn-ea"/>
            </a:rPr>
            <a:t>ERD</a:t>
          </a:r>
          <a:endParaRPr lang="ko-KR" altLang="en-US" sz="2000" dirty="0">
            <a:latin typeface="+mn-ea"/>
            <a:ea typeface="+mn-ea"/>
          </a:endParaRPr>
        </a:p>
      </dgm:t>
    </dgm:pt>
    <dgm:pt modelId="{5B9B2A35-0FC5-4D6B-85DE-29A667A6BD69}" type="parTrans" cxnId="{D3254218-ABED-4D70-B5B1-80341144F89A}">
      <dgm:prSet/>
      <dgm:spPr/>
      <dgm:t>
        <a:bodyPr/>
        <a:lstStyle/>
        <a:p>
          <a:pPr latinLnBrk="1"/>
          <a:endParaRPr lang="ko-KR" altLang="en-US"/>
        </a:p>
      </dgm:t>
    </dgm:pt>
    <dgm:pt modelId="{DD31E92F-D497-4455-A3D2-DCA215947BE1}" type="sibTrans" cxnId="{D3254218-ABED-4D70-B5B1-80341144F89A}">
      <dgm:prSet/>
      <dgm:spPr/>
      <dgm:t>
        <a:bodyPr/>
        <a:lstStyle/>
        <a:p>
          <a:pPr latinLnBrk="1"/>
          <a:endParaRPr lang="ko-KR" altLang="en-US"/>
        </a:p>
      </dgm:t>
    </dgm:pt>
    <dgm:pt modelId="{6FDFA044-0977-400D-BFB9-1CD7E259A709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ea"/>
              <a:ea typeface="+mn-ea"/>
            </a:rPr>
            <a:t>Ajax</a:t>
          </a:r>
          <a:endParaRPr lang="ko-KR" altLang="en-US" sz="2000" dirty="0">
            <a:latin typeface="+mn-ea"/>
            <a:ea typeface="+mn-ea"/>
          </a:endParaRPr>
        </a:p>
      </dgm:t>
    </dgm:pt>
    <dgm:pt modelId="{4528A927-8868-4465-95F0-50D4B08EA086}" type="parTrans" cxnId="{77C0D5FA-0F97-4584-ACB5-A3E3B484E98E}">
      <dgm:prSet/>
      <dgm:spPr/>
      <dgm:t>
        <a:bodyPr/>
        <a:lstStyle/>
        <a:p>
          <a:pPr latinLnBrk="1"/>
          <a:endParaRPr lang="ko-KR" altLang="en-US"/>
        </a:p>
      </dgm:t>
    </dgm:pt>
    <dgm:pt modelId="{0BEF4C40-E40B-4AB6-950A-B9128C0D65C5}" type="sibTrans" cxnId="{77C0D5FA-0F97-4584-ACB5-A3E3B484E98E}">
      <dgm:prSet/>
      <dgm:spPr/>
      <dgm:t>
        <a:bodyPr/>
        <a:lstStyle/>
        <a:p>
          <a:pPr latinLnBrk="1"/>
          <a:endParaRPr lang="ko-KR" altLang="en-US"/>
        </a:p>
      </dgm:t>
    </dgm:pt>
    <dgm:pt modelId="{805255C7-974D-48A2-ACB7-E6F9B697A06A}" type="pres">
      <dgm:prSet presAssocID="{80D8B558-7011-40FC-9857-741FBA3FE9B3}" presName="linearFlow" presStyleCnt="0">
        <dgm:presLayoutVars>
          <dgm:dir/>
          <dgm:animLvl val="lvl"/>
          <dgm:resizeHandles val="exact"/>
        </dgm:presLayoutVars>
      </dgm:prSet>
      <dgm:spPr/>
    </dgm:pt>
    <dgm:pt modelId="{746D18E2-0FA9-42D8-9953-35088A6B441F}" type="pres">
      <dgm:prSet presAssocID="{64FA00FD-CC65-4822-B72B-E32D5F94DA39}" presName="composite" presStyleCnt="0"/>
      <dgm:spPr/>
    </dgm:pt>
    <dgm:pt modelId="{DAA7D46C-7558-4B65-8151-A1D16EFC66CD}" type="pres">
      <dgm:prSet presAssocID="{64FA00FD-CC65-4822-B72B-E32D5F94DA3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0C44D5E-88E2-454C-9F95-F1288BE69A23}" type="pres">
      <dgm:prSet presAssocID="{64FA00FD-CC65-4822-B72B-E32D5F94DA39}" presName="parSh" presStyleLbl="node1" presStyleIdx="0" presStyleCnt="3" custScaleY="100376"/>
      <dgm:spPr/>
    </dgm:pt>
    <dgm:pt modelId="{0B07BADD-2756-4BF5-8F83-11FB43862BD2}" type="pres">
      <dgm:prSet presAssocID="{64FA00FD-CC65-4822-B72B-E32D5F94DA39}" presName="desTx" presStyleLbl="fgAcc1" presStyleIdx="0" presStyleCnt="3" custScaleY="54550">
        <dgm:presLayoutVars>
          <dgm:bulletEnabled val="1"/>
        </dgm:presLayoutVars>
      </dgm:prSet>
      <dgm:spPr/>
    </dgm:pt>
    <dgm:pt modelId="{6C45EC02-0980-4C9B-9C05-082798B20EB1}" type="pres">
      <dgm:prSet presAssocID="{110D68D4-F776-489D-BF1C-8E1D8B078AE8}" presName="sibTrans" presStyleLbl="sibTrans2D1" presStyleIdx="0" presStyleCnt="2"/>
      <dgm:spPr/>
    </dgm:pt>
    <dgm:pt modelId="{DEEA581D-6198-4297-BD03-141C40B4A9B1}" type="pres">
      <dgm:prSet presAssocID="{110D68D4-F776-489D-BF1C-8E1D8B078AE8}" presName="connTx" presStyleLbl="sibTrans2D1" presStyleIdx="0" presStyleCnt="2"/>
      <dgm:spPr/>
    </dgm:pt>
    <dgm:pt modelId="{E8556E81-C5AE-43F0-8C6D-24DEC6A4BA39}" type="pres">
      <dgm:prSet presAssocID="{9FA017C9-A195-43D2-B09C-F7468E45FA5A}" presName="composite" presStyleCnt="0"/>
      <dgm:spPr/>
    </dgm:pt>
    <dgm:pt modelId="{FA58B92E-2362-41D2-9ED0-9107F3C9A454}" type="pres">
      <dgm:prSet presAssocID="{9FA017C9-A195-43D2-B09C-F7468E45FA5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3571B0-A1C9-46BA-AA15-267D29BA84D0}" type="pres">
      <dgm:prSet presAssocID="{9FA017C9-A195-43D2-B09C-F7468E45FA5A}" presName="parSh" presStyleLbl="node1" presStyleIdx="1" presStyleCnt="3" custScaleY="100376"/>
      <dgm:spPr/>
    </dgm:pt>
    <dgm:pt modelId="{0205189F-0098-4394-BCAB-0FB8D05756E2}" type="pres">
      <dgm:prSet presAssocID="{9FA017C9-A195-43D2-B09C-F7468E45FA5A}" presName="desTx" presStyleLbl="fgAcc1" presStyleIdx="1" presStyleCnt="3" custScaleY="54550">
        <dgm:presLayoutVars>
          <dgm:bulletEnabled val="1"/>
        </dgm:presLayoutVars>
      </dgm:prSet>
      <dgm:spPr/>
    </dgm:pt>
    <dgm:pt modelId="{80BF3839-FE87-4CCE-B90C-036B8AA9BF2B}" type="pres">
      <dgm:prSet presAssocID="{95E7D9E1-EAAE-46B7-B8A5-280BD551FE82}" presName="sibTrans" presStyleLbl="sibTrans2D1" presStyleIdx="1" presStyleCnt="2"/>
      <dgm:spPr/>
    </dgm:pt>
    <dgm:pt modelId="{EB624EA2-4749-42E2-AE26-72068A4F9BCD}" type="pres">
      <dgm:prSet presAssocID="{95E7D9E1-EAAE-46B7-B8A5-280BD551FE82}" presName="connTx" presStyleLbl="sibTrans2D1" presStyleIdx="1" presStyleCnt="2"/>
      <dgm:spPr/>
    </dgm:pt>
    <dgm:pt modelId="{9698D1A2-C01D-47EB-AE66-7DBBDA4E12C6}" type="pres">
      <dgm:prSet presAssocID="{04EA6918-8551-4A87-8183-7740CCFB0B5F}" presName="composite" presStyleCnt="0"/>
      <dgm:spPr/>
    </dgm:pt>
    <dgm:pt modelId="{DF3841B4-684D-4D44-8B0B-74298E5C99DD}" type="pres">
      <dgm:prSet presAssocID="{04EA6918-8551-4A87-8183-7740CCFB0B5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2B0E39-F544-4678-B0E3-4A3A33EBED2F}" type="pres">
      <dgm:prSet presAssocID="{04EA6918-8551-4A87-8183-7740CCFB0B5F}" presName="parSh" presStyleLbl="node1" presStyleIdx="2" presStyleCnt="3" custScaleY="100376"/>
      <dgm:spPr/>
    </dgm:pt>
    <dgm:pt modelId="{B2CA0264-01D2-4D00-97F6-54E2B92C1ADC}" type="pres">
      <dgm:prSet presAssocID="{04EA6918-8551-4A87-8183-7740CCFB0B5F}" presName="desTx" presStyleLbl="fgAcc1" presStyleIdx="2" presStyleCnt="3" custScaleY="54550">
        <dgm:presLayoutVars>
          <dgm:bulletEnabled val="1"/>
        </dgm:presLayoutVars>
      </dgm:prSet>
      <dgm:spPr/>
    </dgm:pt>
  </dgm:ptLst>
  <dgm:cxnLst>
    <dgm:cxn modelId="{B5F02202-1F76-474D-9C72-FA868DFBD4D6}" srcId="{9FA017C9-A195-43D2-B09C-F7468E45FA5A}" destId="{AA2BCDC9-1CCA-47CC-94CA-94917AF7FB85}" srcOrd="1" destOrd="0" parTransId="{ADAF4062-3185-420E-B3A8-38F1E310585A}" sibTransId="{C660E8F6-58F6-4996-97E3-AAEC572200FA}"/>
    <dgm:cxn modelId="{A5390E08-BCF6-4EB8-9DD6-4B0ACC3DD8D2}" type="presOf" srcId="{9FA017C9-A195-43D2-B09C-F7468E45FA5A}" destId="{373571B0-A1C9-46BA-AA15-267D29BA84D0}" srcOrd="1" destOrd="0" presId="urn:microsoft.com/office/officeart/2005/8/layout/process3"/>
    <dgm:cxn modelId="{8A534315-CDFF-41BC-9730-F65884A45B47}" type="presOf" srcId="{6FDFA044-0977-400D-BFB9-1CD7E259A709}" destId="{B2CA0264-01D2-4D00-97F6-54E2B92C1ADC}" srcOrd="0" destOrd="3" presId="urn:microsoft.com/office/officeart/2005/8/layout/process3"/>
    <dgm:cxn modelId="{D3254218-ABED-4D70-B5B1-80341144F89A}" srcId="{64FA00FD-CC65-4822-B72B-E32D5F94DA39}" destId="{52DBD013-0C43-4B20-86AD-F91628564BD3}" srcOrd="1" destOrd="0" parTransId="{5B9B2A35-0FC5-4D6B-85DE-29A667A6BD69}" sibTransId="{DD31E92F-D497-4455-A3D2-DCA215947BE1}"/>
    <dgm:cxn modelId="{3B49821A-48C3-42CE-B86E-E89C174E9022}" srcId="{64FA00FD-CC65-4822-B72B-E32D5F94DA39}" destId="{1E701494-A44F-4AD0-AFA0-8F27D035BECE}" srcOrd="0" destOrd="0" parTransId="{DC1C9C9E-081C-45CB-8285-157CB24E0C73}" sibTransId="{A6490EE9-D86D-4EA8-877E-637ECFFC05F8}"/>
    <dgm:cxn modelId="{FB9C7E25-FD50-46E9-901B-AA38813AE6B7}" type="presOf" srcId="{110D68D4-F776-489D-BF1C-8E1D8B078AE8}" destId="{DEEA581D-6198-4297-BD03-141C40B4A9B1}" srcOrd="1" destOrd="0" presId="urn:microsoft.com/office/officeart/2005/8/layout/process3"/>
    <dgm:cxn modelId="{96E6C72E-B36A-4CE8-A15A-C3C6622DA001}" type="presOf" srcId="{52DBD013-0C43-4B20-86AD-F91628564BD3}" destId="{0B07BADD-2756-4BF5-8F83-11FB43862BD2}" srcOrd="0" destOrd="1" presId="urn:microsoft.com/office/officeart/2005/8/layout/process3"/>
    <dgm:cxn modelId="{3107DF5D-7ED1-432E-B89F-B6820F3C709F}" srcId="{88AF0299-2801-4B36-8F7F-E3A306D353F2}" destId="{37D66C98-D4E3-49FB-B084-B6D7B90CB4D5}" srcOrd="0" destOrd="0" parTransId="{A37A1FD6-A2E8-4C3E-B945-F77795EAAD33}" sibTransId="{42FF46B3-5AE7-427A-8B7D-4EB0616317A7}"/>
    <dgm:cxn modelId="{808DBC5F-1937-433A-820C-02C45C77A97E}" type="presOf" srcId="{110D68D4-F776-489D-BF1C-8E1D8B078AE8}" destId="{6C45EC02-0980-4C9B-9C05-082798B20EB1}" srcOrd="0" destOrd="0" presId="urn:microsoft.com/office/officeart/2005/8/layout/process3"/>
    <dgm:cxn modelId="{58B9876F-0E26-46DD-93A2-378C6DAA47E7}" type="presOf" srcId="{AA2BCDC9-1CCA-47CC-94CA-94917AF7FB85}" destId="{0205189F-0098-4394-BCAB-0FB8D05756E2}" srcOrd="0" destOrd="1" presId="urn:microsoft.com/office/officeart/2005/8/layout/process3"/>
    <dgm:cxn modelId="{D7B03C72-FC53-4B7F-AE4F-B80D34D7E623}" type="presOf" srcId="{37D66C98-D4E3-49FB-B084-B6D7B90CB4D5}" destId="{0205189F-0098-4394-BCAB-0FB8D05756E2}" srcOrd="0" destOrd="3" presId="urn:microsoft.com/office/officeart/2005/8/layout/process3"/>
    <dgm:cxn modelId="{1C02AA57-EEF6-49C6-98FB-C596680D419B}" type="presOf" srcId="{9FA017C9-A195-43D2-B09C-F7468E45FA5A}" destId="{FA58B92E-2362-41D2-9ED0-9107F3C9A454}" srcOrd="0" destOrd="0" presId="urn:microsoft.com/office/officeart/2005/8/layout/process3"/>
    <dgm:cxn modelId="{13118F7D-32D4-49F5-8009-8C3EA7647E7B}" srcId="{9FA017C9-A195-43D2-B09C-F7468E45FA5A}" destId="{DDBEDEBE-E0C7-4ECF-AC71-C41D5E0FF50A}" srcOrd="0" destOrd="0" parTransId="{B6117A59-EB97-47CF-B55A-F516F865686D}" sibTransId="{CE384CC1-0EF1-4449-867D-39A47D3AD3C4}"/>
    <dgm:cxn modelId="{F9221381-4D24-42BD-A43D-0D3DD858A034}" type="presOf" srcId="{29EC4872-3D2E-4BD0-9B4E-36944BE1C431}" destId="{0205189F-0098-4394-BCAB-0FB8D05756E2}" srcOrd="0" destOrd="4" presId="urn:microsoft.com/office/officeart/2005/8/layout/process3"/>
    <dgm:cxn modelId="{4DA9DB86-77D7-4F54-BFC3-B17FC9899356}" type="presOf" srcId="{88AF0299-2801-4B36-8F7F-E3A306D353F2}" destId="{0205189F-0098-4394-BCAB-0FB8D05756E2}" srcOrd="0" destOrd="2" presId="urn:microsoft.com/office/officeart/2005/8/layout/process3"/>
    <dgm:cxn modelId="{33D15C8A-1892-4951-9571-2A1D1E45D4B5}" srcId="{88AF0299-2801-4B36-8F7F-E3A306D353F2}" destId="{29EC4872-3D2E-4BD0-9B4E-36944BE1C431}" srcOrd="1" destOrd="0" parTransId="{C2749955-36BF-4289-A663-A5C2CDBF439B}" sibTransId="{20C92D02-366C-4D6E-A647-44CB3D1B01F0}"/>
    <dgm:cxn modelId="{C5138B91-44E2-456D-9B3F-A627E6F0442F}" type="presOf" srcId="{64FA00FD-CC65-4822-B72B-E32D5F94DA39}" destId="{B0C44D5E-88E2-454C-9F95-F1288BE69A23}" srcOrd="1" destOrd="0" presId="urn:microsoft.com/office/officeart/2005/8/layout/process3"/>
    <dgm:cxn modelId="{B1358294-E877-47A9-825C-F1E153BD12A4}" srcId="{04EA6918-8551-4A87-8183-7740CCFB0B5F}" destId="{BC319BF2-1651-42AB-8568-E900EE252F8E}" srcOrd="2" destOrd="0" parTransId="{42DE0576-F92E-402C-83A8-E6277C441F70}" sibTransId="{1332E34E-59C6-4425-A380-4992935A9B5C}"/>
    <dgm:cxn modelId="{314A1B9C-718A-4DE4-BD64-806F47C97EE9}" type="presOf" srcId="{86C42D65-E42F-41D3-AC88-7D071423026C}" destId="{B2CA0264-01D2-4D00-97F6-54E2B92C1ADC}" srcOrd="0" destOrd="1" presId="urn:microsoft.com/office/officeart/2005/8/layout/process3"/>
    <dgm:cxn modelId="{3C72FF9F-CA47-4B6B-A7B4-2BE4F7765B98}" type="presOf" srcId="{DDBEDEBE-E0C7-4ECF-AC71-C41D5E0FF50A}" destId="{0205189F-0098-4394-BCAB-0FB8D05756E2}" srcOrd="0" destOrd="0" presId="urn:microsoft.com/office/officeart/2005/8/layout/process3"/>
    <dgm:cxn modelId="{B60438A3-4931-46F4-9040-EE58552FF746}" type="presOf" srcId="{80D8B558-7011-40FC-9857-741FBA3FE9B3}" destId="{805255C7-974D-48A2-ACB7-E6F9B697A06A}" srcOrd="0" destOrd="0" presId="urn:microsoft.com/office/officeart/2005/8/layout/process3"/>
    <dgm:cxn modelId="{BBE7A2A7-58E7-45D2-8E95-4A2C0FFB5C6A}" srcId="{80D8B558-7011-40FC-9857-741FBA3FE9B3}" destId="{9FA017C9-A195-43D2-B09C-F7468E45FA5A}" srcOrd="1" destOrd="0" parTransId="{B5AB7943-729A-44A5-B99D-78EF29C41571}" sibTransId="{95E7D9E1-EAAE-46B7-B8A5-280BD551FE82}"/>
    <dgm:cxn modelId="{D984F1AE-6463-473E-8014-2F2D68846264}" type="presOf" srcId="{95E7D9E1-EAAE-46B7-B8A5-280BD551FE82}" destId="{EB624EA2-4749-42E2-AE26-72068A4F9BCD}" srcOrd="1" destOrd="0" presId="urn:microsoft.com/office/officeart/2005/8/layout/process3"/>
    <dgm:cxn modelId="{3580BDB3-536C-4CFD-9B64-8D5B99863F22}" type="presOf" srcId="{1E701494-A44F-4AD0-AFA0-8F27D035BECE}" destId="{0B07BADD-2756-4BF5-8F83-11FB43862BD2}" srcOrd="0" destOrd="0" presId="urn:microsoft.com/office/officeart/2005/8/layout/process3"/>
    <dgm:cxn modelId="{9090CCB8-CD4D-4287-B8AD-3766CC0FD599}" srcId="{80D8B558-7011-40FC-9857-741FBA3FE9B3}" destId="{04EA6918-8551-4A87-8183-7740CCFB0B5F}" srcOrd="2" destOrd="0" parTransId="{ADE64034-E5B3-45F1-A20C-82CA77B069D7}" sibTransId="{A9A932B0-0EFB-4448-AAA5-0F30DB96D36C}"/>
    <dgm:cxn modelId="{FA32F1B9-5ABF-4475-83B6-F2E1B028016B}" type="presOf" srcId="{04EA6918-8551-4A87-8183-7740CCFB0B5F}" destId="{DF3841B4-684D-4D44-8B0B-74298E5C99DD}" srcOrd="0" destOrd="0" presId="urn:microsoft.com/office/officeart/2005/8/layout/process3"/>
    <dgm:cxn modelId="{D446CBC9-83FA-4132-8BB9-DC7730ADCCE1}" type="presOf" srcId="{95E7D9E1-EAAE-46B7-B8A5-280BD551FE82}" destId="{80BF3839-FE87-4CCE-B90C-036B8AA9BF2B}" srcOrd="0" destOrd="0" presId="urn:microsoft.com/office/officeart/2005/8/layout/process3"/>
    <dgm:cxn modelId="{01EE78D0-34C5-457B-AE2B-8C90C6A295FA}" type="presOf" srcId="{64FA00FD-CC65-4822-B72B-E32D5F94DA39}" destId="{DAA7D46C-7558-4B65-8151-A1D16EFC66CD}" srcOrd="0" destOrd="0" presId="urn:microsoft.com/office/officeart/2005/8/layout/process3"/>
    <dgm:cxn modelId="{D09782D3-FBCF-4E6B-A24D-618FA121B837}" srcId="{04EA6918-8551-4A87-8183-7740CCFB0B5F}" destId="{AE4A6721-9ED1-4FE0-A34D-7BAB5E64A3A5}" srcOrd="0" destOrd="0" parTransId="{82D77488-B24F-4414-9048-980ECF8B450D}" sibTransId="{4F7ADBDE-9DF1-45F7-BE3A-A74FCB3B03EE}"/>
    <dgm:cxn modelId="{04AAC4D8-5EB2-4144-97C3-651BE1ACF680}" srcId="{9FA017C9-A195-43D2-B09C-F7468E45FA5A}" destId="{88AF0299-2801-4B36-8F7F-E3A306D353F2}" srcOrd="2" destOrd="0" parTransId="{7409B334-300D-4670-86F7-92BE9B30A0DA}" sibTransId="{D0DCFBD6-783F-4CB9-A633-A1B738245E76}"/>
    <dgm:cxn modelId="{58BB2CDD-C3D5-4155-BDFC-FE6E174567DE}" type="presOf" srcId="{AE4A6721-9ED1-4FE0-A34D-7BAB5E64A3A5}" destId="{B2CA0264-01D2-4D00-97F6-54E2B92C1ADC}" srcOrd="0" destOrd="0" presId="urn:microsoft.com/office/officeart/2005/8/layout/process3"/>
    <dgm:cxn modelId="{08101ADF-75B5-41BC-8AE3-800B3FE07364}" type="presOf" srcId="{BC319BF2-1651-42AB-8568-E900EE252F8E}" destId="{B2CA0264-01D2-4D00-97F6-54E2B92C1ADC}" srcOrd="0" destOrd="2" presId="urn:microsoft.com/office/officeart/2005/8/layout/process3"/>
    <dgm:cxn modelId="{F0A3D6E1-202C-4D8A-B99A-DC500BD77B8B}" srcId="{80D8B558-7011-40FC-9857-741FBA3FE9B3}" destId="{64FA00FD-CC65-4822-B72B-E32D5F94DA39}" srcOrd="0" destOrd="0" parTransId="{61DCBFB8-086F-401A-A61F-8A5125108B57}" sibTransId="{110D68D4-F776-489D-BF1C-8E1D8B078AE8}"/>
    <dgm:cxn modelId="{34B37EEF-6950-4443-8CFD-2911DE32C3F4}" srcId="{04EA6918-8551-4A87-8183-7740CCFB0B5F}" destId="{86C42D65-E42F-41D3-AC88-7D071423026C}" srcOrd="1" destOrd="0" parTransId="{ECD2B9CB-F82E-4397-9A0F-07855B48AD1D}" sibTransId="{C61C71C0-AFED-49B0-9DA4-21B0B3E88BB9}"/>
    <dgm:cxn modelId="{77C0D5FA-0F97-4584-ACB5-A3E3B484E98E}" srcId="{04EA6918-8551-4A87-8183-7740CCFB0B5F}" destId="{6FDFA044-0977-400D-BFB9-1CD7E259A709}" srcOrd="3" destOrd="0" parTransId="{4528A927-8868-4465-95F0-50D4B08EA086}" sibTransId="{0BEF4C40-E40B-4AB6-950A-B9128C0D65C5}"/>
    <dgm:cxn modelId="{509455FC-6525-4E3F-B1ED-607268665076}" type="presOf" srcId="{04EA6918-8551-4A87-8183-7740CCFB0B5F}" destId="{592B0E39-F544-4678-B0E3-4A3A33EBED2F}" srcOrd="1" destOrd="0" presId="urn:microsoft.com/office/officeart/2005/8/layout/process3"/>
    <dgm:cxn modelId="{20FF8305-0BFB-4BFD-9662-6D663715C38A}" type="presParOf" srcId="{805255C7-974D-48A2-ACB7-E6F9B697A06A}" destId="{746D18E2-0FA9-42D8-9953-35088A6B441F}" srcOrd="0" destOrd="0" presId="urn:microsoft.com/office/officeart/2005/8/layout/process3"/>
    <dgm:cxn modelId="{292D647D-54CE-4C04-A53F-0F93037EB892}" type="presParOf" srcId="{746D18E2-0FA9-42D8-9953-35088A6B441F}" destId="{DAA7D46C-7558-4B65-8151-A1D16EFC66CD}" srcOrd="0" destOrd="0" presId="urn:microsoft.com/office/officeart/2005/8/layout/process3"/>
    <dgm:cxn modelId="{F8C9489C-D9C2-4890-91FB-4803EE0C9D44}" type="presParOf" srcId="{746D18E2-0FA9-42D8-9953-35088A6B441F}" destId="{B0C44D5E-88E2-454C-9F95-F1288BE69A23}" srcOrd="1" destOrd="0" presId="urn:microsoft.com/office/officeart/2005/8/layout/process3"/>
    <dgm:cxn modelId="{FDA2B3C8-2CA3-4A96-B0C2-3690F52C3867}" type="presParOf" srcId="{746D18E2-0FA9-42D8-9953-35088A6B441F}" destId="{0B07BADD-2756-4BF5-8F83-11FB43862BD2}" srcOrd="2" destOrd="0" presId="urn:microsoft.com/office/officeart/2005/8/layout/process3"/>
    <dgm:cxn modelId="{6019C8CF-D28D-41F9-8360-23432D816DBB}" type="presParOf" srcId="{805255C7-974D-48A2-ACB7-E6F9B697A06A}" destId="{6C45EC02-0980-4C9B-9C05-082798B20EB1}" srcOrd="1" destOrd="0" presId="urn:microsoft.com/office/officeart/2005/8/layout/process3"/>
    <dgm:cxn modelId="{E786FBF2-A343-4701-8BEC-9304F98AB7A1}" type="presParOf" srcId="{6C45EC02-0980-4C9B-9C05-082798B20EB1}" destId="{DEEA581D-6198-4297-BD03-141C40B4A9B1}" srcOrd="0" destOrd="0" presId="urn:microsoft.com/office/officeart/2005/8/layout/process3"/>
    <dgm:cxn modelId="{AB8FCC66-0680-402A-A1C6-883337110EA5}" type="presParOf" srcId="{805255C7-974D-48A2-ACB7-E6F9B697A06A}" destId="{E8556E81-C5AE-43F0-8C6D-24DEC6A4BA39}" srcOrd="2" destOrd="0" presId="urn:microsoft.com/office/officeart/2005/8/layout/process3"/>
    <dgm:cxn modelId="{7348F779-9C43-4C09-8D05-9CA4021E552B}" type="presParOf" srcId="{E8556E81-C5AE-43F0-8C6D-24DEC6A4BA39}" destId="{FA58B92E-2362-41D2-9ED0-9107F3C9A454}" srcOrd="0" destOrd="0" presId="urn:microsoft.com/office/officeart/2005/8/layout/process3"/>
    <dgm:cxn modelId="{FCD70881-7E90-4BB5-B7A4-3AD287D51016}" type="presParOf" srcId="{E8556E81-C5AE-43F0-8C6D-24DEC6A4BA39}" destId="{373571B0-A1C9-46BA-AA15-267D29BA84D0}" srcOrd="1" destOrd="0" presId="urn:microsoft.com/office/officeart/2005/8/layout/process3"/>
    <dgm:cxn modelId="{9F85EFCA-45BE-4628-8D76-BA4F92884E1E}" type="presParOf" srcId="{E8556E81-C5AE-43F0-8C6D-24DEC6A4BA39}" destId="{0205189F-0098-4394-BCAB-0FB8D05756E2}" srcOrd="2" destOrd="0" presId="urn:microsoft.com/office/officeart/2005/8/layout/process3"/>
    <dgm:cxn modelId="{4BE2A837-71BE-45E8-AFF6-AAFFD95050D3}" type="presParOf" srcId="{805255C7-974D-48A2-ACB7-E6F9B697A06A}" destId="{80BF3839-FE87-4CCE-B90C-036B8AA9BF2B}" srcOrd="3" destOrd="0" presId="urn:microsoft.com/office/officeart/2005/8/layout/process3"/>
    <dgm:cxn modelId="{634566AE-996D-4327-8060-5584268DE6D3}" type="presParOf" srcId="{80BF3839-FE87-4CCE-B90C-036B8AA9BF2B}" destId="{EB624EA2-4749-42E2-AE26-72068A4F9BCD}" srcOrd="0" destOrd="0" presId="urn:microsoft.com/office/officeart/2005/8/layout/process3"/>
    <dgm:cxn modelId="{D089570C-8C89-4658-949D-9967AB8470F6}" type="presParOf" srcId="{805255C7-974D-48A2-ACB7-E6F9B697A06A}" destId="{9698D1A2-C01D-47EB-AE66-7DBBDA4E12C6}" srcOrd="4" destOrd="0" presId="urn:microsoft.com/office/officeart/2005/8/layout/process3"/>
    <dgm:cxn modelId="{F320DE8D-A8C3-4234-AA17-2AB17DCA697E}" type="presParOf" srcId="{9698D1A2-C01D-47EB-AE66-7DBBDA4E12C6}" destId="{DF3841B4-684D-4D44-8B0B-74298E5C99DD}" srcOrd="0" destOrd="0" presId="urn:microsoft.com/office/officeart/2005/8/layout/process3"/>
    <dgm:cxn modelId="{22321C29-0067-4E93-8551-1EAD52426A09}" type="presParOf" srcId="{9698D1A2-C01D-47EB-AE66-7DBBDA4E12C6}" destId="{592B0E39-F544-4678-B0E3-4A3A33EBED2F}" srcOrd="1" destOrd="0" presId="urn:microsoft.com/office/officeart/2005/8/layout/process3"/>
    <dgm:cxn modelId="{BD31F2FA-46A0-4A82-9247-3F33ADA2BF96}" type="presParOf" srcId="{9698D1A2-C01D-47EB-AE66-7DBBDA4E12C6}" destId="{B2CA0264-01D2-4D00-97F6-54E2B92C1AD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D8B558-7011-40FC-9857-741FBA3FE9B3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6DDB17-9368-4E4B-9F76-2304BA6916E0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생성</a:t>
          </a:r>
        </a:p>
      </dgm:t>
    </dgm:pt>
    <dgm:pt modelId="{ADA9B42F-B557-42F1-807D-CC13936047CB}" type="parTrans" cxnId="{3CBA9089-B60E-4264-BF03-32D45AA7C869}">
      <dgm:prSet/>
      <dgm:spPr/>
      <dgm:t>
        <a:bodyPr/>
        <a:lstStyle/>
        <a:p>
          <a:pPr latinLnBrk="1"/>
          <a:endParaRPr lang="ko-KR" altLang="en-US"/>
        </a:p>
      </dgm:t>
    </dgm:pt>
    <dgm:pt modelId="{ECBB93C3-60C7-4AD9-A9FF-D2D3B4F1AD79}" type="sibTrans" cxnId="{3CBA9089-B60E-4264-BF03-32D45AA7C869}">
      <dgm:prSet/>
      <dgm:spPr/>
      <dgm:t>
        <a:bodyPr/>
        <a:lstStyle/>
        <a:p>
          <a:pPr latinLnBrk="1"/>
          <a:endParaRPr lang="ko-KR" altLang="en-US"/>
        </a:p>
      </dgm:t>
    </dgm:pt>
    <dgm:pt modelId="{E623A76B-D0F4-4FB7-A5FC-E918FD7A7711}">
      <dgm:prSet custT="1"/>
      <dgm:spPr/>
      <dgm:t>
        <a:bodyPr/>
        <a:lstStyle/>
        <a:p>
          <a:pPr latinLnBrk="1"/>
          <a:r>
            <a: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참여자</a:t>
          </a:r>
          <a:endParaRPr lang="en-US" altLang="ko-KR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B3C8BE-FF74-4BD7-9948-5DAC4A3B25AD}" type="parTrans" cxnId="{3DB07913-EF58-4AEC-A408-FC939DAC9302}">
      <dgm:prSet/>
      <dgm:spPr/>
      <dgm:t>
        <a:bodyPr/>
        <a:lstStyle/>
        <a:p>
          <a:pPr latinLnBrk="1"/>
          <a:endParaRPr lang="ko-KR" altLang="en-US"/>
        </a:p>
      </dgm:t>
    </dgm:pt>
    <dgm:pt modelId="{D6AC2A3B-B5F9-490B-B4B6-991485B5B96B}" type="sibTrans" cxnId="{3DB07913-EF58-4AEC-A408-FC939DAC9302}">
      <dgm:prSet/>
      <dgm:spPr/>
      <dgm:t>
        <a:bodyPr/>
        <a:lstStyle/>
        <a:p>
          <a:pPr latinLnBrk="1"/>
          <a:endParaRPr lang="ko-KR" altLang="en-US"/>
        </a:p>
      </dgm:t>
    </dgm:pt>
    <dgm:pt modelId="{A113C0F1-8C1E-48DE-A935-A19959096B19}">
      <dgm:prSet custT="1"/>
      <dgm:spPr/>
      <dgm:t>
        <a:bodyPr/>
        <a:lstStyle/>
        <a:p>
          <a:pPr latinLnBrk="1"/>
          <a:r>
            <a: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인증</a:t>
          </a:r>
        </a:p>
      </dgm:t>
    </dgm:pt>
    <dgm:pt modelId="{6EC58B71-879D-42DE-829C-77039817719D}" type="parTrans" cxnId="{7CB50595-62ED-4570-93F3-92B7295E873C}">
      <dgm:prSet/>
      <dgm:spPr/>
      <dgm:t>
        <a:bodyPr/>
        <a:lstStyle/>
        <a:p>
          <a:pPr latinLnBrk="1"/>
          <a:endParaRPr lang="ko-KR" altLang="en-US"/>
        </a:p>
      </dgm:t>
    </dgm:pt>
    <dgm:pt modelId="{56942237-4A91-4B1B-9D32-71FDFAF36B43}" type="sibTrans" cxnId="{7CB50595-62ED-4570-93F3-92B7295E873C}">
      <dgm:prSet/>
      <dgm:spPr/>
      <dgm:t>
        <a:bodyPr/>
        <a:lstStyle/>
        <a:p>
          <a:pPr latinLnBrk="1"/>
          <a:endParaRPr lang="ko-KR" altLang="en-US"/>
        </a:p>
      </dgm:t>
    </dgm:pt>
    <dgm:pt modelId="{C0A4D883-E741-4F8D-937B-57E9DA6EDF18}">
      <dgm:prSet custT="1"/>
      <dgm:spPr/>
      <dgm:t>
        <a:bodyPr/>
        <a:lstStyle/>
        <a:p>
          <a:pPr latinLnBrk="1"/>
          <a:r>
            <a: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종료일</a:t>
          </a:r>
        </a:p>
      </dgm:t>
    </dgm:pt>
    <dgm:pt modelId="{579D522D-1C28-469F-AAC0-A36FA118019E}" type="parTrans" cxnId="{FA3FADA6-715A-4B6D-BFFD-CC3190796AB8}">
      <dgm:prSet/>
      <dgm:spPr/>
      <dgm:t>
        <a:bodyPr/>
        <a:lstStyle/>
        <a:p>
          <a:pPr latinLnBrk="1"/>
          <a:endParaRPr lang="ko-KR" altLang="en-US"/>
        </a:p>
      </dgm:t>
    </dgm:pt>
    <dgm:pt modelId="{D8B84036-E74E-4577-A679-BAC3ED22D5FD}" type="sibTrans" cxnId="{FA3FADA6-715A-4B6D-BFFD-CC3190796AB8}">
      <dgm:prSet/>
      <dgm:spPr/>
      <dgm:t>
        <a:bodyPr/>
        <a:lstStyle/>
        <a:p>
          <a:pPr latinLnBrk="1"/>
          <a:endParaRPr lang="ko-KR" altLang="en-US"/>
        </a:p>
      </dgm:t>
    </dgm:pt>
    <dgm:pt modelId="{B2A431C5-EB8D-4B87-B339-E67DF8513C77}">
      <dgm:prSet custT="1"/>
      <dgm:spPr/>
      <dgm:t>
        <a:bodyPr/>
        <a:lstStyle/>
        <a:p>
          <a:pPr latinLnBrk="1"/>
          <a:r>
            <a:rPr lang="ko-KR" altLang="en-US" sz="1600" dirty="0" err="1"/>
            <a:t>참여포인트</a:t>
          </a:r>
          <a:r>
            <a:rPr lang="ko-KR" altLang="en-US" sz="1600" dirty="0"/>
            <a:t> 지정</a:t>
          </a:r>
        </a:p>
      </dgm:t>
    </dgm:pt>
    <dgm:pt modelId="{A475959A-FB84-45A3-A804-A556CB779156}" type="parTrans" cxnId="{35CAB63E-BE64-4393-A838-7C2001832DD7}">
      <dgm:prSet/>
      <dgm:spPr/>
      <dgm:t>
        <a:bodyPr/>
        <a:lstStyle/>
        <a:p>
          <a:pPr latinLnBrk="1"/>
          <a:endParaRPr lang="ko-KR" altLang="en-US"/>
        </a:p>
      </dgm:t>
    </dgm:pt>
    <dgm:pt modelId="{4DD26929-954B-442C-8809-52F73BA72B7E}" type="sibTrans" cxnId="{35CAB63E-BE64-4393-A838-7C2001832DD7}">
      <dgm:prSet/>
      <dgm:spPr/>
      <dgm:t>
        <a:bodyPr/>
        <a:lstStyle/>
        <a:p>
          <a:pPr latinLnBrk="1"/>
          <a:endParaRPr lang="ko-KR" altLang="en-US"/>
        </a:p>
      </dgm:t>
    </dgm:pt>
    <dgm:pt modelId="{863720D5-84AD-4F56-B1A5-9896A7E53738}">
      <dgm:prSet custT="1"/>
      <dgm:spPr/>
      <dgm:t>
        <a:bodyPr/>
        <a:lstStyle/>
        <a:p>
          <a:pPr latinLnBrk="1"/>
          <a:r>
            <a:rPr lang="ko-KR" altLang="en-US" sz="1600" dirty="0"/>
            <a:t>프로젝트에 참여</a:t>
          </a:r>
          <a:r>
            <a:rPr lang="en-US" altLang="ko-KR" sz="1600" dirty="0"/>
            <a:t>/</a:t>
          </a:r>
          <a:r>
            <a:rPr lang="ko-KR" altLang="en-US" sz="1600" dirty="0"/>
            <a:t>취소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ADC0820F-2298-479B-A8F8-422CC2745EE4}" type="parTrans" cxnId="{C94F3973-156C-48E1-8AFF-3E82795280CF}">
      <dgm:prSet/>
      <dgm:spPr/>
      <dgm:t>
        <a:bodyPr/>
        <a:lstStyle/>
        <a:p>
          <a:pPr latinLnBrk="1"/>
          <a:endParaRPr lang="ko-KR" altLang="en-US"/>
        </a:p>
      </dgm:t>
    </dgm:pt>
    <dgm:pt modelId="{40CA3C1A-1F7A-45BB-B6E6-D047A6258E40}" type="sibTrans" cxnId="{C94F3973-156C-48E1-8AFF-3E82795280CF}">
      <dgm:prSet/>
      <dgm:spPr/>
      <dgm:t>
        <a:bodyPr/>
        <a:lstStyle/>
        <a:p>
          <a:pPr latinLnBrk="1"/>
          <a:endParaRPr lang="ko-KR" altLang="en-US"/>
        </a:p>
      </dgm:t>
    </dgm:pt>
    <dgm:pt modelId="{62AA5E97-44FA-431C-9FC5-29AB1B591667}">
      <dgm:prSet custT="1"/>
      <dgm:spPr/>
      <dgm:t>
        <a:bodyPr/>
        <a:lstStyle/>
        <a:p>
          <a:pPr latinLnBrk="1"/>
          <a:r>
            <a:rPr lang="en-US" altLang="ko-KR" sz="1600" dirty="0"/>
            <a:t>Ex)</a:t>
          </a:r>
          <a:r>
            <a:rPr lang="ko-KR" altLang="en-US" sz="1600" dirty="0" err="1"/>
            <a:t>만보걷기</a:t>
          </a:r>
          <a:endParaRPr lang="ko-KR" altLang="en-US" sz="1600" dirty="0"/>
        </a:p>
      </dgm:t>
    </dgm:pt>
    <dgm:pt modelId="{534A42A5-342B-40FD-8CB1-02D683BB02F4}" type="parTrans" cxnId="{7E549565-6BEA-42C5-97DA-8317AF484F3C}">
      <dgm:prSet/>
      <dgm:spPr/>
      <dgm:t>
        <a:bodyPr/>
        <a:lstStyle/>
        <a:p>
          <a:pPr latinLnBrk="1"/>
          <a:endParaRPr lang="ko-KR" altLang="en-US"/>
        </a:p>
      </dgm:t>
    </dgm:pt>
    <dgm:pt modelId="{8C11D1AD-FB85-4FE4-91A7-019024F6EFAE}" type="sibTrans" cxnId="{7E549565-6BEA-42C5-97DA-8317AF484F3C}">
      <dgm:prSet/>
      <dgm:spPr/>
      <dgm:t>
        <a:bodyPr/>
        <a:lstStyle/>
        <a:p>
          <a:pPr latinLnBrk="1"/>
          <a:endParaRPr lang="ko-KR" altLang="en-US"/>
        </a:p>
      </dgm:t>
    </dgm:pt>
    <dgm:pt modelId="{E4BD87BD-3D86-4BE0-A6D4-E0E880290585}">
      <dgm:prSet custT="1"/>
      <dgm:spPr/>
      <dgm:t>
        <a:bodyPr/>
        <a:lstStyle/>
        <a:p>
          <a:pPr latinLnBrk="1"/>
          <a:r>
            <a:rPr lang="ko-KR" altLang="en-US" sz="1600" dirty="0"/>
            <a:t>매일 인증을 하면 참여자는 </a:t>
          </a:r>
          <a:r>
            <a:rPr lang="ko-KR" altLang="en-US" sz="1600" dirty="0" err="1"/>
            <a:t>리워드를</a:t>
          </a:r>
          <a:r>
            <a:rPr lang="ko-KR" altLang="en-US" sz="1600" dirty="0"/>
            <a:t> 받는다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2B97F695-F7B7-4EEF-B10B-9BF0008C8602}" type="parTrans" cxnId="{7A13BFE6-1D6C-4582-AF9B-659E2AFF246A}">
      <dgm:prSet/>
      <dgm:spPr/>
      <dgm:t>
        <a:bodyPr/>
        <a:lstStyle/>
        <a:p>
          <a:pPr latinLnBrk="1"/>
          <a:endParaRPr lang="ko-KR" altLang="en-US"/>
        </a:p>
      </dgm:t>
    </dgm:pt>
    <dgm:pt modelId="{E36EA611-7E92-44FC-8895-D064F4665EDA}" type="sibTrans" cxnId="{7A13BFE6-1D6C-4582-AF9B-659E2AFF246A}">
      <dgm:prSet/>
      <dgm:spPr/>
      <dgm:t>
        <a:bodyPr/>
        <a:lstStyle/>
        <a:p>
          <a:pPr latinLnBrk="1"/>
          <a:endParaRPr lang="ko-KR" altLang="en-US"/>
        </a:p>
      </dgm:t>
    </dgm:pt>
    <dgm:pt modelId="{432B9E08-DBF8-4F43-961E-64C047105D02}">
      <dgm:prSet custT="1"/>
      <dgm:spPr/>
      <dgm:t>
        <a:bodyPr/>
        <a:lstStyle/>
        <a:p>
          <a:pPr latinLnBrk="1"/>
          <a:r>
            <a:rPr lang="ko-KR" altLang="en-US" sz="1600" dirty="0"/>
            <a:t>재원은 참여자들이 낸 </a:t>
          </a:r>
          <a:r>
            <a:rPr lang="ko-KR" altLang="en-US" sz="1600" dirty="0" err="1"/>
            <a:t>참여포인트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2CB61374-1C51-41E3-B5CC-C8C67CDC9E66}" type="parTrans" cxnId="{BB7FB537-A42A-48E3-B5A2-77D94E3D603D}">
      <dgm:prSet/>
      <dgm:spPr/>
      <dgm:t>
        <a:bodyPr/>
        <a:lstStyle/>
        <a:p>
          <a:pPr latinLnBrk="1"/>
          <a:endParaRPr lang="ko-KR" altLang="en-US"/>
        </a:p>
      </dgm:t>
    </dgm:pt>
    <dgm:pt modelId="{6DD562A9-C2A8-4B11-AB32-02034EF90E14}" type="sibTrans" cxnId="{BB7FB537-A42A-48E3-B5A2-77D94E3D603D}">
      <dgm:prSet/>
      <dgm:spPr/>
      <dgm:t>
        <a:bodyPr/>
        <a:lstStyle/>
        <a:p>
          <a:pPr latinLnBrk="1"/>
          <a:endParaRPr lang="ko-KR" altLang="en-US"/>
        </a:p>
      </dgm:t>
    </dgm:pt>
    <dgm:pt modelId="{0038A9D9-1B43-46C7-981D-DF9D54F5C7D6}">
      <dgm:prSet custT="1"/>
      <dgm:spPr/>
      <dgm:t>
        <a:bodyPr/>
        <a:lstStyle/>
        <a:p>
          <a:pPr latinLnBrk="1"/>
          <a:r>
            <a:rPr lang="ko-KR" altLang="en-US" sz="1600" dirty="0"/>
            <a:t>잔여포인트를 참여율에 따라 참가자들에게 분배</a:t>
          </a:r>
        </a:p>
      </dgm:t>
    </dgm:pt>
    <dgm:pt modelId="{07AB0A34-B0A9-48AF-ADE7-93AC85E5802A}" type="parTrans" cxnId="{A879F8B6-A9A6-4DF2-AC9A-6DBFF3F70982}">
      <dgm:prSet/>
      <dgm:spPr/>
      <dgm:t>
        <a:bodyPr/>
        <a:lstStyle/>
        <a:p>
          <a:pPr latinLnBrk="1"/>
          <a:endParaRPr lang="ko-KR" altLang="en-US"/>
        </a:p>
      </dgm:t>
    </dgm:pt>
    <dgm:pt modelId="{2D111CE9-8096-4472-836F-C9898245B42A}" type="sibTrans" cxnId="{A879F8B6-A9A6-4DF2-AC9A-6DBFF3F70982}">
      <dgm:prSet/>
      <dgm:spPr/>
      <dgm:t>
        <a:bodyPr/>
        <a:lstStyle/>
        <a:p>
          <a:pPr latinLnBrk="1"/>
          <a:endParaRPr lang="ko-KR" altLang="en-US"/>
        </a:p>
      </dgm:t>
    </dgm:pt>
    <dgm:pt modelId="{29352B0E-D7ED-4346-B9FC-4D8ADB55F4A7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회원가입</a:t>
          </a:r>
        </a:p>
      </dgm:t>
    </dgm:pt>
    <dgm:pt modelId="{ECFA25CC-D186-46C1-9C28-98CE9EBF37FD}" type="parTrans" cxnId="{05C3AD27-D22F-4225-B7C3-DBF2794AD752}">
      <dgm:prSet/>
      <dgm:spPr/>
      <dgm:t>
        <a:bodyPr/>
        <a:lstStyle/>
        <a:p>
          <a:pPr latinLnBrk="1"/>
          <a:endParaRPr lang="ko-KR" altLang="en-US"/>
        </a:p>
      </dgm:t>
    </dgm:pt>
    <dgm:pt modelId="{CCD0E1BA-3374-4FB5-B8DF-DE9C2BD8CDD3}" type="sibTrans" cxnId="{05C3AD27-D22F-4225-B7C3-DBF2794AD752}">
      <dgm:prSet/>
      <dgm:spPr/>
      <dgm:t>
        <a:bodyPr/>
        <a:lstStyle/>
        <a:p>
          <a:pPr latinLnBrk="1"/>
          <a:endParaRPr lang="ko-KR" altLang="en-US"/>
        </a:p>
      </dgm:t>
    </dgm:pt>
    <dgm:pt modelId="{063CD543-8E80-4ED5-B493-30578E32F988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포인트 충전</a:t>
          </a:r>
        </a:p>
      </dgm:t>
    </dgm:pt>
    <dgm:pt modelId="{A24B85B3-1C82-43ED-A8A0-C42AD51EA4C7}" type="parTrans" cxnId="{93F72190-96B6-4DA0-8130-10E073EAB4D7}">
      <dgm:prSet/>
      <dgm:spPr/>
      <dgm:t>
        <a:bodyPr/>
        <a:lstStyle/>
        <a:p>
          <a:pPr latinLnBrk="1"/>
          <a:endParaRPr lang="ko-KR" altLang="en-US"/>
        </a:p>
      </dgm:t>
    </dgm:pt>
    <dgm:pt modelId="{24CC2DAD-35E4-4B5F-974D-E47CC63A5597}" type="sibTrans" cxnId="{93F72190-96B6-4DA0-8130-10E073EAB4D7}">
      <dgm:prSet/>
      <dgm:spPr/>
      <dgm:t>
        <a:bodyPr/>
        <a:lstStyle/>
        <a:p>
          <a:pPr latinLnBrk="1"/>
          <a:endParaRPr lang="ko-KR" altLang="en-US"/>
        </a:p>
      </dgm:t>
    </dgm:pt>
    <dgm:pt modelId="{F37076E0-F231-4D16-BF8A-3D26D58DF0F5}">
      <dgm:prSet custT="1"/>
      <dgm:spPr/>
      <dgm:t>
        <a:bodyPr/>
        <a:lstStyle/>
        <a:p>
          <a:pPr latinLnBrk="1"/>
          <a:r>
            <a:rPr lang="ko-KR" altLang="en-US" sz="1600" dirty="0"/>
            <a:t>시작일</a:t>
          </a:r>
          <a:r>
            <a:rPr lang="en-US" altLang="ko-KR" sz="1600" dirty="0"/>
            <a:t>/</a:t>
          </a:r>
          <a:r>
            <a:rPr lang="ko-KR" altLang="en-US" sz="1600" dirty="0"/>
            <a:t>종료일 지정</a:t>
          </a:r>
        </a:p>
      </dgm:t>
    </dgm:pt>
    <dgm:pt modelId="{1C3EA0EE-F7D0-4271-8D9A-A386A1DB2F96}" type="parTrans" cxnId="{9EA14E10-EB0B-4AAA-9A61-F755CBA0CD47}">
      <dgm:prSet/>
      <dgm:spPr/>
      <dgm:t>
        <a:bodyPr/>
        <a:lstStyle/>
        <a:p>
          <a:pPr latinLnBrk="1"/>
          <a:endParaRPr lang="ko-KR" altLang="en-US"/>
        </a:p>
      </dgm:t>
    </dgm:pt>
    <dgm:pt modelId="{988AD570-E67B-4B9A-B8DF-358B449AE65A}" type="sibTrans" cxnId="{9EA14E10-EB0B-4AAA-9A61-F755CBA0CD47}">
      <dgm:prSet/>
      <dgm:spPr/>
      <dgm:t>
        <a:bodyPr/>
        <a:lstStyle/>
        <a:p>
          <a:pPr latinLnBrk="1"/>
          <a:endParaRPr lang="ko-KR" altLang="en-US"/>
        </a:p>
      </dgm:t>
    </dgm:pt>
    <dgm:pt modelId="{4FD5FB63-897D-4C4F-B036-0223883DAB13}">
      <dgm:prSet custT="1"/>
      <dgm:spPr/>
      <dgm:t>
        <a:bodyPr/>
        <a:lstStyle/>
        <a:p>
          <a:pPr latinLnBrk="1"/>
          <a:r>
            <a:rPr lang="ko-KR" altLang="en-US" sz="1600" dirty="0" err="1"/>
            <a:t>본인포인트</a:t>
          </a:r>
          <a:r>
            <a:rPr lang="ko-KR" altLang="en-US" sz="1600" dirty="0"/>
            <a:t> </a:t>
          </a:r>
          <a:r>
            <a:rPr lang="en-US" altLang="ko-KR" sz="1600" dirty="0"/>
            <a:t>vs </a:t>
          </a:r>
          <a:r>
            <a:rPr lang="ko-KR" altLang="en-US" sz="1600" dirty="0" err="1"/>
            <a:t>참여포인트</a:t>
          </a:r>
          <a:endParaRPr lang="ko-KR" altLang="en-US" sz="1600" dirty="0"/>
        </a:p>
      </dgm:t>
    </dgm:pt>
    <dgm:pt modelId="{26098FA2-CC5E-43A3-B37D-CA45E53DAD6A}" type="parTrans" cxnId="{678B2141-0754-47D7-8BDF-168AB8F9FB6B}">
      <dgm:prSet/>
      <dgm:spPr/>
      <dgm:t>
        <a:bodyPr/>
        <a:lstStyle/>
        <a:p>
          <a:pPr latinLnBrk="1"/>
          <a:endParaRPr lang="ko-KR" altLang="en-US"/>
        </a:p>
      </dgm:t>
    </dgm:pt>
    <dgm:pt modelId="{F2729329-12C3-4BF0-A860-7BDF7609B7C1}" type="sibTrans" cxnId="{678B2141-0754-47D7-8BDF-168AB8F9FB6B}">
      <dgm:prSet/>
      <dgm:spPr/>
      <dgm:t>
        <a:bodyPr/>
        <a:lstStyle/>
        <a:p>
          <a:pPr latinLnBrk="1"/>
          <a:endParaRPr lang="ko-KR" altLang="en-US"/>
        </a:p>
      </dgm:t>
    </dgm:pt>
    <dgm:pt modelId="{1C524002-AE25-4A87-9481-3AE6CE37F05C}">
      <dgm:prSet custT="1"/>
      <dgm:spPr/>
      <dgm:t>
        <a:bodyPr/>
        <a:lstStyle/>
        <a:p>
          <a:pPr latinLnBrk="1"/>
          <a:r>
            <a:rPr lang="ko-KR" altLang="en-US" sz="1600" dirty="0"/>
            <a:t>모집</a:t>
          </a:r>
          <a:r>
            <a:rPr lang="en-US" altLang="ko-KR" sz="1600" dirty="0"/>
            <a:t>/</a:t>
          </a:r>
          <a:r>
            <a:rPr lang="ko-KR" altLang="en-US" sz="1600" dirty="0"/>
            <a:t>진행</a:t>
          </a:r>
          <a:r>
            <a:rPr lang="en-US" altLang="ko-KR" sz="1600" dirty="0"/>
            <a:t>/</a:t>
          </a:r>
          <a:r>
            <a:rPr lang="ko-KR" altLang="en-US" sz="1600" dirty="0"/>
            <a:t>종료</a:t>
          </a:r>
          <a:r>
            <a:rPr lang="en-US" altLang="ko-KR" sz="1600" dirty="0"/>
            <a:t>/</a:t>
          </a:r>
          <a:r>
            <a:rPr lang="ko-KR" altLang="en-US" sz="1600" dirty="0"/>
            <a:t>취소</a:t>
          </a:r>
        </a:p>
      </dgm:t>
    </dgm:pt>
    <dgm:pt modelId="{CC3E7928-673E-4B56-8E96-6B7B77D9BE2C}" type="parTrans" cxnId="{1F96C801-B088-4261-AF7C-8B591BBE09E5}">
      <dgm:prSet/>
      <dgm:spPr/>
      <dgm:t>
        <a:bodyPr/>
        <a:lstStyle/>
        <a:p>
          <a:pPr latinLnBrk="1"/>
          <a:endParaRPr lang="ko-KR" altLang="en-US"/>
        </a:p>
      </dgm:t>
    </dgm:pt>
    <dgm:pt modelId="{87C3B1B7-FABD-4F2E-A7D6-4C55303286AF}" type="sibTrans" cxnId="{1F96C801-B088-4261-AF7C-8B591BBE09E5}">
      <dgm:prSet/>
      <dgm:spPr/>
      <dgm:t>
        <a:bodyPr/>
        <a:lstStyle/>
        <a:p>
          <a:pPr latinLnBrk="1"/>
          <a:endParaRPr lang="ko-KR" altLang="en-US"/>
        </a:p>
      </dgm:t>
    </dgm:pt>
    <dgm:pt modelId="{6FDC98E7-366B-4AD1-B9E6-C8C5B34B5987}" type="pres">
      <dgm:prSet presAssocID="{80D8B558-7011-40FC-9857-741FBA3FE9B3}" presName="Name0" presStyleCnt="0">
        <dgm:presLayoutVars>
          <dgm:dir/>
          <dgm:animLvl val="lvl"/>
          <dgm:resizeHandles val="exact"/>
        </dgm:presLayoutVars>
      </dgm:prSet>
      <dgm:spPr/>
    </dgm:pt>
    <dgm:pt modelId="{45B13263-6D75-46FB-83AC-39DF42865797}" type="pres">
      <dgm:prSet presAssocID="{80D8B558-7011-40FC-9857-741FBA3FE9B3}" presName="tSp" presStyleCnt="0"/>
      <dgm:spPr/>
    </dgm:pt>
    <dgm:pt modelId="{B545BA61-F2C2-49B6-AF10-E6E603DFA00A}" type="pres">
      <dgm:prSet presAssocID="{80D8B558-7011-40FC-9857-741FBA3FE9B3}" presName="bSp" presStyleCnt="0"/>
      <dgm:spPr/>
    </dgm:pt>
    <dgm:pt modelId="{34317685-2657-44F6-B900-095532FD7BBE}" type="pres">
      <dgm:prSet presAssocID="{80D8B558-7011-40FC-9857-741FBA3FE9B3}" presName="process" presStyleCnt="0"/>
      <dgm:spPr/>
    </dgm:pt>
    <dgm:pt modelId="{5C6FFED6-C02C-4243-89BF-724993D465AB}" type="pres">
      <dgm:prSet presAssocID="{29352B0E-D7ED-4346-B9FC-4D8ADB55F4A7}" presName="composite1" presStyleCnt="0"/>
      <dgm:spPr/>
    </dgm:pt>
    <dgm:pt modelId="{3753D6F1-4C9B-4380-AB67-08C72BFB6181}" type="pres">
      <dgm:prSet presAssocID="{29352B0E-D7ED-4346-B9FC-4D8ADB55F4A7}" presName="dummyNode1" presStyleLbl="node1" presStyleIdx="0" presStyleCnt="5"/>
      <dgm:spPr/>
    </dgm:pt>
    <dgm:pt modelId="{B7DE88D5-7269-4156-898F-04E910C2AECA}" type="pres">
      <dgm:prSet presAssocID="{29352B0E-D7ED-4346-B9FC-4D8ADB55F4A7}" presName="childNode1" presStyleLbl="bgAcc1" presStyleIdx="0" presStyleCnt="5" custScaleX="117277" custScaleY="55990" custLinFactNeighborX="-1661" custLinFactNeighborY="16468">
        <dgm:presLayoutVars>
          <dgm:bulletEnabled val="1"/>
        </dgm:presLayoutVars>
      </dgm:prSet>
      <dgm:spPr/>
    </dgm:pt>
    <dgm:pt modelId="{08F18DCD-C7C9-405A-8165-F5D0AE5B82B6}" type="pres">
      <dgm:prSet presAssocID="{29352B0E-D7ED-4346-B9FC-4D8ADB55F4A7}" presName="childNode1tx" presStyleLbl="bgAcc1" presStyleIdx="0" presStyleCnt="5">
        <dgm:presLayoutVars>
          <dgm:bulletEnabled val="1"/>
        </dgm:presLayoutVars>
      </dgm:prSet>
      <dgm:spPr/>
    </dgm:pt>
    <dgm:pt modelId="{FD331126-3CA2-4D69-8E67-14E1D9644C33}" type="pres">
      <dgm:prSet presAssocID="{29352B0E-D7ED-4346-B9FC-4D8ADB55F4A7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B75EB088-5344-4C0D-A1D3-E810BB98EA56}" type="pres">
      <dgm:prSet presAssocID="{29352B0E-D7ED-4346-B9FC-4D8ADB55F4A7}" presName="connSite1" presStyleCnt="0"/>
      <dgm:spPr/>
    </dgm:pt>
    <dgm:pt modelId="{5965095B-30E2-4FE2-B9C5-00B553AADA06}" type="pres">
      <dgm:prSet presAssocID="{CCD0E1BA-3374-4FB5-B8DF-DE9C2BD8CDD3}" presName="Name9" presStyleLbl="sibTrans2D1" presStyleIdx="0" presStyleCnt="4"/>
      <dgm:spPr/>
    </dgm:pt>
    <dgm:pt modelId="{B84538B6-7041-4EC7-8DDD-CF4FEA67C20B}" type="pres">
      <dgm:prSet presAssocID="{316DDB17-9368-4E4B-9F76-2304BA6916E0}" presName="composite2" presStyleCnt="0"/>
      <dgm:spPr/>
    </dgm:pt>
    <dgm:pt modelId="{F80B7966-C19E-450A-A7BD-0FC6EF939F90}" type="pres">
      <dgm:prSet presAssocID="{316DDB17-9368-4E4B-9F76-2304BA6916E0}" presName="dummyNode2" presStyleLbl="node1" presStyleIdx="0" presStyleCnt="5"/>
      <dgm:spPr/>
    </dgm:pt>
    <dgm:pt modelId="{E0849BB5-C31A-419E-B229-ADC9FE4B5E78}" type="pres">
      <dgm:prSet presAssocID="{316DDB17-9368-4E4B-9F76-2304BA6916E0}" presName="childNode2" presStyleLbl="bgAcc1" presStyleIdx="1" presStyleCnt="5" custScaleX="142859" custScaleY="193777" custLinFactNeighborY="24675">
        <dgm:presLayoutVars>
          <dgm:bulletEnabled val="1"/>
        </dgm:presLayoutVars>
      </dgm:prSet>
      <dgm:spPr/>
    </dgm:pt>
    <dgm:pt modelId="{351118F6-D6D4-4B91-AD10-A921DAE450BD}" type="pres">
      <dgm:prSet presAssocID="{316DDB17-9368-4E4B-9F76-2304BA6916E0}" presName="childNode2tx" presStyleLbl="bgAcc1" presStyleIdx="1" presStyleCnt="5">
        <dgm:presLayoutVars>
          <dgm:bulletEnabled val="1"/>
        </dgm:presLayoutVars>
      </dgm:prSet>
      <dgm:spPr/>
    </dgm:pt>
    <dgm:pt modelId="{97E19020-4C76-44C7-8D58-F6E82CA91E1B}" type="pres">
      <dgm:prSet presAssocID="{316DDB17-9368-4E4B-9F76-2304BA6916E0}" presName="parentNode2" presStyleLbl="node1" presStyleIdx="1" presStyleCnt="5" custScaleX="130647">
        <dgm:presLayoutVars>
          <dgm:chMax val="0"/>
          <dgm:bulletEnabled val="1"/>
        </dgm:presLayoutVars>
      </dgm:prSet>
      <dgm:spPr/>
    </dgm:pt>
    <dgm:pt modelId="{40120675-9199-49CE-B354-B65DD2A18386}" type="pres">
      <dgm:prSet presAssocID="{316DDB17-9368-4E4B-9F76-2304BA6916E0}" presName="connSite2" presStyleCnt="0"/>
      <dgm:spPr/>
    </dgm:pt>
    <dgm:pt modelId="{43CC8E88-379E-43CE-B96F-85797E1BB2D2}" type="pres">
      <dgm:prSet presAssocID="{ECBB93C3-60C7-4AD9-A9FF-D2D3B4F1AD79}" presName="Name18" presStyleLbl="sibTrans2D1" presStyleIdx="1" presStyleCnt="4"/>
      <dgm:spPr/>
    </dgm:pt>
    <dgm:pt modelId="{FC3593E8-1A8E-43E1-9D57-271AA450A73F}" type="pres">
      <dgm:prSet presAssocID="{E623A76B-D0F4-4FB7-A5FC-E918FD7A7711}" presName="composite1" presStyleCnt="0"/>
      <dgm:spPr/>
    </dgm:pt>
    <dgm:pt modelId="{A13457B6-0F81-498F-99A2-4EFD9A4C42B0}" type="pres">
      <dgm:prSet presAssocID="{E623A76B-D0F4-4FB7-A5FC-E918FD7A7711}" presName="dummyNode1" presStyleLbl="node1" presStyleIdx="1" presStyleCnt="5"/>
      <dgm:spPr/>
    </dgm:pt>
    <dgm:pt modelId="{B43837B7-C643-462C-BA92-DC251557E596}" type="pres">
      <dgm:prSet presAssocID="{E623A76B-D0F4-4FB7-A5FC-E918FD7A7711}" presName="childNode1" presStyleLbl="bgAcc1" presStyleIdx="2" presStyleCnt="5" custScaleX="124777" custScaleY="162745">
        <dgm:presLayoutVars>
          <dgm:bulletEnabled val="1"/>
        </dgm:presLayoutVars>
      </dgm:prSet>
      <dgm:spPr/>
    </dgm:pt>
    <dgm:pt modelId="{B9EBBFC9-B276-4C1C-98FB-E452BA739070}" type="pres">
      <dgm:prSet presAssocID="{E623A76B-D0F4-4FB7-A5FC-E918FD7A7711}" presName="childNode1tx" presStyleLbl="bgAcc1" presStyleIdx="2" presStyleCnt="5">
        <dgm:presLayoutVars>
          <dgm:bulletEnabled val="1"/>
        </dgm:presLayoutVars>
      </dgm:prSet>
      <dgm:spPr/>
    </dgm:pt>
    <dgm:pt modelId="{C302A4F0-2886-4A7E-9268-C41F9D4E7C1F}" type="pres">
      <dgm:prSet presAssocID="{E623A76B-D0F4-4FB7-A5FC-E918FD7A7711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BF25A72-E6A6-4449-8A83-5B9742D348D3}" type="pres">
      <dgm:prSet presAssocID="{E623A76B-D0F4-4FB7-A5FC-E918FD7A7711}" presName="connSite1" presStyleCnt="0"/>
      <dgm:spPr/>
    </dgm:pt>
    <dgm:pt modelId="{05C9F0BA-26C8-4B33-9D9F-5501BB962529}" type="pres">
      <dgm:prSet presAssocID="{D6AC2A3B-B5F9-490B-B4B6-991485B5B96B}" presName="Name9" presStyleLbl="sibTrans2D1" presStyleIdx="2" presStyleCnt="4"/>
      <dgm:spPr/>
    </dgm:pt>
    <dgm:pt modelId="{995F7966-D97B-4D3B-9157-8AAB2C7EE2D8}" type="pres">
      <dgm:prSet presAssocID="{A113C0F1-8C1E-48DE-A935-A19959096B19}" presName="composite2" presStyleCnt="0"/>
      <dgm:spPr/>
    </dgm:pt>
    <dgm:pt modelId="{DDA94B39-8505-42B2-A728-06DB493C3723}" type="pres">
      <dgm:prSet presAssocID="{A113C0F1-8C1E-48DE-A935-A19959096B19}" presName="dummyNode2" presStyleLbl="node1" presStyleIdx="2" presStyleCnt="5"/>
      <dgm:spPr/>
    </dgm:pt>
    <dgm:pt modelId="{F154F565-5F08-438E-ABBD-D8516BA512B0}" type="pres">
      <dgm:prSet presAssocID="{A113C0F1-8C1E-48DE-A935-A19959096B19}" presName="childNode2" presStyleLbl="bgAcc1" presStyleIdx="3" presStyleCnt="5" custScaleX="132655" custScaleY="193777" custLinFactNeighborX="415" custLinFactNeighborY="23669">
        <dgm:presLayoutVars>
          <dgm:bulletEnabled val="1"/>
        </dgm:presLayoutVars>
      </dgm:prSet>
      <dgm:spPr/>
    </dgm:pt>
    <dgm:pt modelId="{D4A56685-A2CB-419B-805C-6CAE163F0E4A}" type="pres">
      <dgm:prSet presAssocID="{A113C0F1-8C1E-48DE-A935-A19959096B19}" presName="childNode2tx" presStyleLbl="bgAcc1" presStyleIdx="3" presStyleCnt="5">
        <dgm:presLayoutVars>
          <dgm:bulletEnabled val="1"/>
        </dgm:presLayoutVars>
      </dgm:prSet>
      <dgm:spPr/>
    </dgm:pt>
    <dgm:pt modelId="{6B749296-CC2D-455D-9A90-E678B2279317}" type="pres">
      <dgm:prSet presAssocID="{A113C0F1-8C1E-48DE-A935-A19959096B19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A62AD016-0C05-45E9-A5CB-3ADE7F9F0868}" type="pres">
      <dgm:prSet presAssocID="{A113C0F1-8C1E-48DE-A935-A19959096B19}" presName="connSite2" presStyleCnt="0"/>
      <dgm:spPr/>
    </dgm:pt>
    <dgm:pt modelId="{70FCE5D2-AA69-4D2F-8D2F-F37753715145}" type="pres">
      <dgm:prSet presAssocID="{56942237-4A91-4B1B-9D32-71FDFAF36B43}" presName="Name18" presStyleLbl="sibTrans2D1" presStyleIdx="3" presStyleCnt="4"/>
      <dgm:spPr/>
    </dgm:pt>
    <dgm:pt modelId="{BB3F0B16-DAF7-456C-96DE-8AE0C66B2FF2}" type="pres">
      <dgm:prSet presAssocID="{C0A4D883-E741-4F8D-937B-57E9DA6EDF18}" presName="composite1" presStyleCnt="0"/>
      <dgm:spPr/>
    </dgm:pt>
    <dgm:pt modelId="{D46C4172-9C2F-4E87-A842-D517B37AA3B9}" type="pres">
      <dgm:prSet presAssocID="{C0A4D883-E741-4F8D-937B-57E9DA6EDF18}" presName="dummyNode1" presStyleLbl="node1" presStyleIdx="3" presStyleCnt="5"/>
      <dgm:spPr/>
    </dgm:pt>
    <dgm:pt modelId="{54C54277-DCBC-4BF8-B558-B92835D66020}" type="pres">
      <dgm:prSet presAssocID="{C0A4D883-E741-4F8D-937B-57E9DA6EDF18}" presName="childNode1" presStyleLbl="bgAcc1" presStyleIdx="4" presStyleCnt="5" custScaleY="196433">
        <dgm:presLayoutVars>
          <dgm:bulletEnabled val="1"/>
        </dgm:presLayoutVars>
      </dgm:prSet>
      <dgm:spPr/>
    </dgm:pt>
    <dgm:pt modelId="{17DF2704-5DE4-4402-89D4-1675521686B2}" type="pres">
      <dgm:prSet presAssocID="{C0A4D883-E741-4F8D-937B-57E9DA6EDF18}" presName="childNode1tx" presStyleLbl="bgAcc1" presStyleIdx="4" presStyleCnt="5">
        <dgm:presLayoutVars>
          <dgm:bulletEnabled val="1"/>
        </dgm:presLayoutVars>
      </dgm:prSet>
      <dgm:spPr/>
    </dgm:pt>
    <dgm:pt modelId="{975B5DAB-509E-4F26-AA7A-74A620EF5EE2}" type="pres">
      <dgm:prSet presAssocID="{C0A4D883-E741-4F8D-937B-57E9DA6EDF18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6EB94669-C292-4F10-B903-F1BB77A1CB1C}" type="pres">
      <dgm:prSet presAssocID="{C0A4D883-E741-4F8D-937B-57E9DA6EDF18}" presName="connSite1" presStyleCnt="0"/>
      <dgm:spPr/>
    </dgm:pt>
  </dgm:ptLst>
  <dgm:cxnLst>
    <dgm:cxn modelId="{1F96C801-B088-4261-AF7C-8B591BBE09E5}" srcId="{316DDB17-9368-4E4B-9F76-2304BA6916E0}" destId="{1C524002-AE25-4A87-9481-3AE6CE37F05C}" srcOrd="3" destOrd="0" parTransId="{CC3E7928-673E-4B56-8E96-6B7B77D9BE2C}" sibTransId="{87C3B1B7-FABD-4F2E-A7D6-4C55303286AF}"/>
    <dgm:cxn modelId="{DCFB4506-597A-4A5D-A0A8-537227472BE1}" type="presOf" srcId="{1C524002-AE25-4A87-9481-3AE6CE37F05C}" destId="{E0849BB5-C31A-419E-B229-ADC9FE4B5E78}" srcOrd="0" destOrd="3" presId="urn:microsoft.com/office/officeart/2005/8/layout/hProcess4"/>
    <dgm:cxn modelId="{9EA14E10-EB0B-4AAA-9A61-F755CBA0CD47}" srcId="{316DDB17-9368-4E4B-9F76-2304BA6916E0}" destId="{F37076E0-F231-4D16-BF8A-3D26D58DF0F5}" srcOrd="1" destOrd="0" parTransId="{1C3EA0EE-F7D0-4271-8D9A-A386A1DB2F96}" sibTransId="{988AD570-E67B-4B9A-B8DF-358B449AE65A}"/>
    <dgm:cxn modelId="{3DB07913-EF58-4AEC-A408-FC939DAC9302}" srcId="{80D8B558-7011-40FC-9857-741FBA3FE9B3}" destId="{E623A76B-D0F4-4FB7-A5FC-E918FD7A7711}" srcOrd="2" destOrd="0" parTransId="{B2B3C8BE-FF74-4BD7-9948-5DAC4A3B25AD}" sibTransId="{D6AC2A3B-B5F9-490B-B4B6-991485B5B96B}"/>
    <dgm:cxn modelId="{6D2FBF1E-0DEF-4EC5-BDC1-531F0EB0633F}" type="presOf" srcId="{D6AC2A3B-B5F9-490B-B4B6-991485B5B96B}" destId="{05C9F0BA-26C8-4B33-9D9F-5501BB962529}" srcOrd="0" destOrd="0" presId="urn:microsoft.com/office/officeart/2005/8/layout/hProcess4"/>
    <dgm:cxn modelId="{93993720-0B71-41B0-A00C-2821EAC7F32F}" type="presOf" srcId="{0038A9D9-1B43-46C7-981D-DF9D54F5C7D6}" destId="{17DF2704-5DE4-4402-89D4-1675521686B2}" srcOrd="1" destOrd="0" presId="urn:microsoft.com/office/officeart/2005/8/layout/hProcess4"/>
    <dgm:cxn modelId="{05C3AD27-D22F-4225-B7C3-DBF2794AD752}" srcId="{80D8B558-7011-40FC-9857-741FBA3FE9B3}" destId="{29352B0E-D7ED-4346-B9FC-4D8ADB55F4A7}" srcOrd="0" destOrd="0" parTransId="{ECFA25CC-D186-46C1-9C28-98CE9EBF37FD}" sibTransId="{CCD0E1BA-3374-4FB5-B8DF-DE9C2BD8CDD3}"/>
    <dgm:cxn modelId="{137E102C-459F-426B-AFAE-758658B35266}" type="presOf" srcId="{F37076E0-F231-4D16-BF8A-3D26D58DF0F5}" destId="{E0849BB5-C31A-419E-B229-ADC9FE4B5E78}" srcOrd="0" destOrd="1" presId="urn:microsoft.com/office/officeart/2005/8/layout/hProcess4"/>
    <dgm:cxn modelId="{BB7FB537-A42A-48E3-B5A2-77D94E3D603D}" srcId="{A113C0F1-8C1E-48DE-A935-A19959096B19}" destId="{432B9E08-DBF8-4F43-961E-64C047105D02}" srcOrd="1" destOrd="0" parTransId="{2CB61374-1C51-41E3-B5CC-C8C67CDC9E66}" sibTransId="{6DD562A9-C2A8-4B11-AB32-02034EF90E14}"/>
    <dgm:cxn modelId="{35CAB63E-BE64-4393-A838-7C2001832DD7}" srcId="{316DDB17-9368-4E4B-9F76-2304BA6916E0}" destId="{B2A431C5-EB8D-4B87-B339-E67DF8513C77}" srcOrd="0" destOrd="0" parTransId="{A475959A-FB84-45A3-A804-A556CB779156}" sibTransId="{4DD26929-954B-442C-8809-52F73BA72B7E}"/>
    <dgm:cxn modelId="{DF8CD43E-F0E1-4620-AAD8-9985AECBE567}" type="presOf" srcId="{1C524002-AE25-4A87-9481-3AE6CE37F05C}" destId="{351118F6-D6D4-4B91-AD10-A921DAE450BD}" srcOrd="1" destOrd="3" presId="urn:microsoft.com/office/officeart/2005/8/layout/hProcess4"/>
    <dgm:cxn modelId="{882EA85B-97DF-4C05-AD35-742B71C15D9E}" type="presOf" srcId="{CCD0E1BA-3374-4FB5-B8DF-DE9C2BD8CDD3}" destId="{5965095B-30E2-4FE2-B9C5-00B553AADA06}" srcOrd="0" destOrd="0" presId="urn:microsoft.com/office/officeart/2005/8/layout/hProcess4"/>
    <dgm:cxn modelId="{482FD85C-B73E-4D5B-8968-43A9F8A1B368}" type="presOf" srcId="{C0A4D883-E741-4F8D-937B-57E9DA6EDF18}" destId="{975B5DAB-509E-4F26-AA7A-74A620EF5EE2}" srcOrd="0" destOrd="0" presId="urn:microsoft.com/office/officeart/2005/8/layout/hProcess4"/>
    <dgm:cxn modelId="{32BA3D5E-E9A0-4B58-99B9-EA5DE03E6707}" type="presOf" srcId="{863720D5-84AD-4F56-B1A5-9896A7E53738}" destId="{B43837B7-C643-462C-BA92-DC251557E596}" srcOrd="0" destOrd="0" presId="urn:microsoft.com/office/officeart/2005/8/layout/hProcess4"/>
    <dgm:cxn modelId="{6EAB9B5E-8BAA-4662-A5EE-BFE22DCC5B04}" type="presOf" srcId="{62AA5E97-44FA-431C-9FC5-29AB1B591667}" destId="{E0849BB5-C31A-419E-B229-ADC9FE4B5E78}" srcOrd="0" destOrd="2" presId="urn:microsoft.com/office/officeart/2005/8/layout/hProcess4"/>
    <dgm:cxn modelId="{541E1C41-8C96-4CFC-A768-9EE7C9862352}" type="presOf" srcId="{316DDB17-9368-4E4B-9F76-2304BA6916E0}" destId="{97E19020-4C76-44C7-8D58-F6E82CA91E1B}" srcOrd="0" destOrd="0" presId="urn:microsoft.com/office/officeart/2005/8/layout/hProcess4"/>
    <dgm:cxn modelId="{678B2141-0754-47D7-8BDF-168AB8F9FB6B}" srcId="{E623A76B-D0F4-4FB7-A5FC-E918FD7A7711}" destId="{4FD5FB63-897D-4C4F-B036-0223883DAB13}" srcOrd="1" destOrd="0" parTransId="{26098FA2-CC5E-43A3-B37D-CA45E53DAD6A}" sibTransId="{F2729329-12C3-4BF0-A860-7BDF7609B7C1}"/>
    <dgm:cxn modelId="{431F1E44-BE6A-49F5-9F4F-E6C7923BA33E}" type="presOf" srcId="{4FD5FB63-897D-4C4F-B036-0223883DAB13}" destId="{B9EBBFC9-B276-4C1C-98FB-E452BA739070}" srcOrd="1" destOrd="1" presId="urn:microsoft.com/office/officeart/2005/8/layout/hProcess4"/>
    <dgm:cxn modelId="{DEF44045-6BD6-448B-9FCA-485235825F9E}" type="presOf" srcId="{B2A431C5-EB8D-4B87-B339-E67DF8513C77}" destId="{E0849BB5-C31A-419E-B229-ADC9FE4B5E78}" srcOrd="0" destOrd="0" presId="urn:microsoft.com/office/officeart/2005/8/layout/hProcess4"/>
    <dgm:cxn modelId="{7E549565-6BEA-42C5-97DA-8317AF484F3C}" srcId="{316DDB17-9368-4E4B-9F76-2304BA6916E0}" destId="{62AA5E97-44FA-431C-9FC5-29AB1B591667}" srcOrd="2" destOrd="0" parTransId="{534A42A5-342B-40FD-8CB1-02D683BB02F4}" sibTransId="{8C11D1AD-FB85-4FE4-91A7-019024F6EFAE}"/>
    <dgm:cxn modelId="{27994650-B208-4696-A580-000722C03DD8}" type="presOf" srcId="{29352B0E-D7ED-4346-B9FC-4D8ADB55F4A7}" destId="{FD331126-3CA2-4D69-8E67-14E1D9644C33}" srcOrd="0" destOrd="0" presId="urn:microsoft.com/office/officeart/2005/8/layout/hProcess4"/>
    <dgm:cxn modelId="{C94F3973-156C-48E1-8AFF-3E82795280CF}" srcId="{E623A76B-D0F4-4FB7-A5FC-E918FD7A7711}" destId="{863720D5-84AD-4F56-B1A5-9896A7E53738}" srcOrd="0" destOrd="0" parTransId="{ADC0820F-2298-479B-A8F8-422CC2745EE4}" sibTransId="{40CA3C1A-1F7A-45BB-B6E6-D047A6258E40}"/>
    <dgm:cxn modelId="{E4217B59-1DED-4E52-8468-975CFACF16AD}" type="presOf" srcId="{62AA5E97-44FA-431C-9FC5-29AB1B591667}" destId="{351118F6-D6D4-4B91-AD10-A921DAE450BD}" srcOrd="1" destOrd="2" presId="urn:microsoft.com/office/officeart/2005/8/layout/hProcess4"/>
    <dgm:cxn modelId="{DE689959-508B-48D9-9C28-4B6FA1236901}" type="presOf" srcId="{063CD543-8E80-4ED5-B493-30578E32F988}" destId="{08F18DCD-C7C9-405A-8165-F5D0AE5B82B6}" srcOrd="1" destOrd="0" presId="urn:microsoft.com/office/officeart/2005/8/layout/hProcess4"/>
    <dgm:cxn modelId="{3CBA9089-B60E-4264-BF03-32D45AA7C869}" srcId="{80D8B558-7011-40FC-9857-741FBA3FE9B3}" destId="{316DDB17-9368-4E4B-9F76-2304BA6916E0}" srcOrd="1" destOrd="0" parTransId="{ADA9B42F-B557-42F1-807D-CC13936047CB}" sibTransId="{ECBB93C3-60C7-4AD9-A9FF-D2D3B4F1AD79}"/>
    <dgm:cxn modelId="{97DDB88C-DB4F-4528-958F-5C4FD7126269}" type="presOf" srcId="{A113C0F1-8C1E-48DE-A935-A19959096B19}" destId="{6B749296-CC2D-455D-9A90-E678B2279317}" srcOrd="0" destOrd="0" presId="urn:microsoft.com/office/officeart/2005/8/layout/hProcess4"/>
    <dgm:cxn modelId="{78F0248D-03FB-4D92-B199-4F2D5D286FC9}" type="presOf" srcId="{E4BD87BD-3D86-4BE0-A6D4-E0E880290585}" destId="{F154F565-5F08-438E-ABBD-D8516BA512B0}" srcOrd="0" destOrd="0" presId="urn:microsoft.com/office/officeart/2005/8/layout/hProcess4"/>
    <dgm:cxn modelId="{93F72190-96B6-4DA0-8130-10E073EAB4D7}" srcId="{29352B0E-D7ED-4346-B9FC-4D8ADB55F4A7}" destId="{063CD543-8E80-4ED5-B493-30578E32F988}" srcOrd="0" destOrd="0" parTransId="{A24B85B3-1C82-43ED-A8A0-C42AD51EA4C7}" sibTransId="{24CC2DAD-35E4-4B5F-974D-E47CC63A5597}"/>
    <dgm:cxn modelId="{7CB50595-62ED-4570-93F3-92B7295E873C}" srcId="{80D8B558-7011-40FC-9857-741FBA3FE9B3}" destId="{A113C0F1-8C1E-48DE-A935-A19959096B19}" srcOrd="3" destOrd="0" parTransId="{6EC58B71-879D-42DE-829C-77039817719D}" sibTransId="{56942237-4A91-4B1B-9D32-71FDFAF36B43}"/>
    <dgm:cxn modelId="{C7A6779E-31F6-4638-A6C7-B50745EB4C5E}" type="presOf" srcId="{F37076E0-F231-4D16-BF8A-3D26D58DF0F5}" destId="{351118F6-D6D4-4B91-AD10-A921DAE450BD}" srcOrd="1" destOrd="1" presId="urn:microsoft.com/office/officeart/2005/8/layout/hProcess4"/>
    <dgm:cxn modelId="{6EFFE0A2-F47F-4632-8B5C-04431E90D233}" type="presOf" srcId="{E623A76B-D0F4-4FB7-A5FC-E918FD7A7711}" destId="{C302A4F0-2886-4A7E-9268-C41F9D4E7C1F}" srcOrd="0" destOrd="0" presId="urn:microsoft.com/office/officeart/2005/8/layout/hProcess4"/>
    <dgm:cxn modelId="{60F490A4-232C-47C1-A465-0405DB0A1001}" type="presOf" srcId="{80D8B558-7011-40FC-9857-741FBA3FE9B3}" destId="{6FDC98E7-366B-4AD1-B9E6-C8C5B34B5987}" srcOrd="0" destOrd="0" presId="urn:microsoft.com/office/officeart/2005/8/layout/hProcess4"/>
    <dgm:cxn modelId="{FA3FADA6-715A-4B6D-BFFD-CC3190796AB8}" srcId="{80D8B558-7011-40FC-9857-741FBA3FE9B3}" destId="{C0A4D883-E741-4F8D-937B-57E9DA6EDF18}" srcOrd="4" destOrd="0" parTransId="{579D522D-1C28-469F-AAC0-A36FA118019E}" sibTransId="{D8B84036-E74E-4577-A679-BAC3ED22D5FD}"/>
    <dgm:cxn modelId="{B7FA80A7-D21F-4DBA-B49B-01451E52E340}" type="presOf" srcId="{432B9E08-DBF8-4F43-961E-64C047105D02}" destId="{D4A56685-A2CB-419B-805C-6CAE163F0E4A}" srcOrd="1" destOrd="1" presId="urn:microsoft.com/office/officeart/2005/8/layout/hProcess4"/>
    <dgm:cxn modelId="{2C38C4A8-FD88-4F9F-A424-DB3DCC59786E}" type="presOf" srcId="{063CD543-8E80-4ED5-B493-30578E32F988}" destId="{B7DE88D5-7269-4156-898F-04E910C2AECA}" srcOrd="0" destOrd="0" presId="urn:microsoft.com/office/officeart/2005/8/layout/hProcess4"/>
    <dgm:cxn modelId="{A879F8B6-A9A6-4DF2-AC9A-6DBFF3F70982}" srcId="{C0A4D883-E741-4F8D-937B-57E9DA6EDF18}" destId="{0038A9D9-1B43-46C7-981D-DF9D54F5C7D6}" srcOrd="0" destOrd="0" parTransId="{07AB0A34-B0A9-48AF-ADE7-93AC85E5802A}" sibTransId="{2D111CE9-8096-4472-836F-C9898245B42A}"/>
    <dgm:cxn modelId="{AF52CDC4-E78D-4626-ACB1-8CCA9C0AF5F3}" type="presOf" srcId="{0038A9D9-1B43-46C7-981D-DF9D54F5C7D6}" destId="{54C54277-DCBC-4BF8-B558-B92835D66020}" srcOrd="0" destOrd="0" presId="urn:microsoft.com/office/officeart/2005/8/layout/hProcess4"/>
    <dgm:cxn modelId="{583A57CD-DE2D-4707-9BE7-8EC757315877}" type="presOf" srcId="{ECBB93C3-60C7-4AD9-A9FF-D2D3B4F1AD79}" destId="{43CC8E88-379E-43CE-B96F-85797E1BB2D2}" srcOrd="0" destOrd="0" presId="urn:microsoft.com/office/officeart/2005/8/layout/hProcess4"/>
    <dgm:cxn modelId="{98EC72D7-1AE9-406B-8E40-7118151C37C4}" type="presOf" srcId="{863720D5-84AD-4F56-B1A5-9896A7E53738}" destId="{B9EBBFC9-B276-4C1C-98FB-E452BA739070}" srcOrd="1" destOrd="0" presId="urn:microsoft.com/office/officeart/2005/8/layout/hProcess4"/>
    <dgm:cxn modelId="{6540BCE2-427C-4C41-B1B9-8C49154BD5BD}" type="presOf" srcId="{B2A431C5-EB8D-4B87-B339-E67DF8513C77}" destId="{351118F6-D6D4-4B91-AD10-A921DAE450BD}" srcOrd="1" destOrd="0" presId="urn:microsoft.com/office/officeart/2005/8/layout/hProcess4"/>
    <dgm:cxn modelId="{7A13BFE6-1D6C-4582-AF9B-659E2AFF246A}" srcId="{A113C0F1-8C1E-48DE-A935-A19959096B19}" destId="{E4BD87BD-3D86-4BE0-A6D4-E0E880290585}" srcOrd="0" destOrd="0" parTransId="{2B97F695-F7B7-4EEF-B10B-9BF0008C8602}" sibTransId="{E36EA611-7E92-44FC-8895-D064F4665EDA}"/>
    <dgm:cxn modelId="{BF534DE8-5079-4EEB-AEC5-9237D1AA5D8B}" type="presOf" srcId="{432B9E08-DBF8-4F43-961E-64C047105D02}" destId="{F154F565-5F08-438E-ABBD-D8516BA512B0}" srcOrd="0" destOrd="1" presId="urn:microsoft.com/office/officeart/2005/8/layout/hProcess4"/>
    <dgm:cxn modelId="{3352D8EC-A1A6-40F9-958A-0B4DFF8E1D77}" type="presOf" srcId="{E4BD87BD-3D86-4BE0-A6D4-E0E880290585}" destId="{D4A56685-A2CB-419B-805C-6CAE163F0E4A}" srcOrd="1" destOrd="0" presId="urn:microsoft.com/office/officeart/2005/8/layout/hProcess4"/>
    <dgm:cxn modelId="{5D12D0F1-3848-44AF-9E60-F5649A26B093}" type="presOf" srcId="{56942237-4A91-4B1B-9D32-71FDFAF36B43}" destId="{70FCE5D2-AA69-4D2F-8D2F-F37753715145}" srcOrd="0" destOrd="0" presId="urn:microsoft.com/office/officeart/2005/8/layout/hProcess4"/>
    <dgm:cxn modelId="{00350CFA-F08D-4205-A666-12FEA077D6ED}" type="presOf" srcId="{4FD5FB63-897D-4C4F-B036-0223883DAB13}" destId="{B43837B7-C643-462C-BA92-DC251557E596}" srcOrd="0" destOrd="1" presId="urn:microsoft.com/office/officeart/2005/8/layout/hProcess4"/>
    <dgm:cxn modelId="{BB429B3B-0A76-40CA-977A-8F69EFB60E2A}" type="presParOf" srcId="{6FDC98E7-366B-4AD1-B9E6-C8C5B34B5987}" destId="{45B13263-6D75-46FB-83AC-39DF42865797}" srcOrd="0" destOrd="0" presId="urn:microsoft.com/office/officeart/2005/8/layout/hProcess4"/>
    <dgm:cxn modelId="{13F49387-4EC8-4966-B22C-598B3D63F9F8}" type="presParOf" srcId="{6FDC98E7-366B-4AD1-B9E6-C8C5B34B5987}" destId="{B545BA61-F2C2-49B6-AF10-E6E603DFA00A}" srcOrd="1" destOrd="0" presId="urn:microsoft.com/office/officeart/2005/8/layout/hProcess4"/>
    <dgm:cxn modelId="{B54CB932-0019-437B-B7A2-2AE21D63CDCA}" type="presParOf" srcId="{6FDC98E7-366B-4AD1-B9E6-C8C5B34B5987}" destId="{34317685-2657-44F6-B900-095532FD7BBE}" srcOrd="2" destOrd="0" presId="urn:microsoft.com/office/officeart/2005/8/layout/hProcess4"/>
    <dgm:cxn modelId="{3B900D66-5F4A-4C02-B0DF-2D9F98A1BBC1}" type="presParOf" srcId="{34317685-2657-44F6-B900-095532FD7BBE}" destId="{5C6FFED6-C02C-4243-89BF-724993D465AB}" srcOrd="0" destOrd="0" presId="urn:microsoft.com/office/officeart/2005/8/layout/hProcess4"/>
    <dgm:cxn modelId="{4BF16F18-42AE-436F-8F55-1CAD60C6FE54}" type="presParOf" srcId="{5C6FFED6-C02C-4243-89BF-724993D465AB}" destId="{3753D6F1-4C9B-4380-AB67-08C72BFB6181}" srcOrd="0" destOrd="0" presId="urn:microsoft.com/office/officeart/2005/8/layout/hProcess4"/>
    <dgm:cxn modelId="{25FBF21E-DAE3-4AC5-AEA1-6A02393F54CD}" type="presParOf" srcId="{5C6FFED6-C02C-4243-89BF-724993D465AB}" destId="{B7DE88D5-7269-4156-898F-04E910C2AECA}" srcOrd="1" destOrd="0" presId="urn:microsoft.com/office/officeart/2005/8/layout/hProcess4"/>
    <dgm:cxn modelId="{155D172E-570E-4070-AEE1-D6EDD8983C5F}" type="presParOf" srcId="{5C6FFED6-C02C-4243-89BF-724993D465AB}" destId="{08F18DCD-C7C9-405A-8165-F5D0AE5B82B6}" srcOrd="2" destOrd="0" presId="urn:microsoft.com/office/officeart/2005/8/layout/hProcess4"/>
    <dgm:cxn modelId="{CB07C89A-567E-4911-80F0-87F3DB44D1D3}" type="presParOf" srcId="{5C6FFED6-C02C-4243-89BF-724993D465AB}" destId="{FD331126-3CA2-4D69-8E67-14E1D9644C33}" srcOrd="3" destOrd="0" presId="urn:microsoft.com/office/officeart/2005/8/layout/hProcess4"/>
    <dgm:cxn modelId="{59F5D436-0D82-4E7B-890A-1C8D8B87DEB3}" type="presParOf" srcId="{5C6FFED6-C02C-4243-89BF-724993D465AB}" destId="{B75EB088-5344-4C0D-A1D3-E810BB98EA56}" srcOrd="4" destOrd="0" presId="urn:microsoft.com/office/officeart/2005/8/layout/hProcess4"/>
    <dgm:cxn modelId="{20DA33D0-DE95-4581-9800-B40AD4915306}" type="presParOf" srcId="{34317685-2657-44F6-B900-095532FD7BBE}" destId="{5965095B-30E2-4FE2-B9C5-00B553AADA06}" srcOrd="1" destOrd="0" presId="urn:microsoft.com/office/officeart/2005/8/layout/hProcess4"/>
    <dgm:cxn modelId="{11D9543E-B804-4614-90B4-AFFDDCA064F1}" type="presParOf" srcId="{34317685-2657-44F6-B900-095532FD7BBE}" destId="{B84538B6-7041-4EC7-8DDD-CF4FEA67C20B}" srcOrd="2" destOrd="0" presId="urn:microsoft.com/office/officeart/2005/8/layout/hProcess4"/>
    <dgm:cxn modelId="{427A9E8C-E6D6-44AC-8782-429A27D5E058}" type="presParOf" srcId="{B84538B6-7041-4EC7-8DDD-CF4FEA67C20B}" destId="{F80B7966-C19E-450A-A7BD-0FC6EF939F90}" srcOrd="0" destOrd="0" presId="urn:microsoft.com/office/officeart/2005/8/layout/hProcess4"/>
    <dgm:cxn modelId="{40D65AF0-2774-4CDD-BBC3-9EAE279FFD89}" type="presParOf" srcId="{B84538B6-7041-4EC7-8DDD-CF4FEA67C20B}" destId="{E0849BB5-C31A-419E-B229-ADC9FE4B5E78}" srcOrd="1" destOrd="0" presId="urn:microsoft.com/office/officeart/2005/8/layout/hProcess4"/>
    <dgm:cxn modelId="{1482CEFD-AA95-4E22-ABBF-21DBD1133DE5}" type="presParOf" srcId="{B84538B6-7041-4EC7-8DDD-CF4FEA67C20B}" destId="{351118F6-D6D4-4B91-AD10-A921DAE450BD}" srcOrd="2" destOrd="0" presId="urn:microsoft.com/office/officeart/2005/8/layout/hProcess4"/>
    <dgm:cxn modelId="{E620AD33-76AE-4979-A0D0-95B5E2A47491}" type="presParOf" srcId="{B84538B6-7041-4EC7-8DDD-CF4FEA67C20B}" destId="{97E19020-4C76-44C7-8D58-F6E82CA91E1B}" srcOrd="3" destOrd="0" presId="urn:microsoft.com/office/officeart/2005/8/layout/hProcess4"/>
    <dgm:cxn modelId="{8F0D3B77-90B5-4986-BA76-7B654C43C594}" type="presParOf" srcId="{B84538B6-7041-4EC7-8DDD-CF4FEA67C20B}" destId="{40120675-9199-49CE-B354-B65DD2A18386}" srcOrd="4" destOrd="0" presId="urn:microsoft.com/office/officeart/2005/8/layout/hProcess4"/>
    <dgm:cxn modelId="{545DB8D9-06B4-452A-9025-2E3FDA07FD73}" type="presParOf" srcId="{34317685-2657-44F6-B900-095532FD7BBE}" destId="{43CC8E88-379E-43CE-B96F-85797E1BB2D2}" srcOrd="3" destOrd="0" presId="urn:microsoft.com/office/officeart/2005/8/layout/hProcess4"/>
    <dgm:cxn modelId="{610A0CF6-A017-4F32-A0F8-B89F507990A8}" type="presParOf" srcId="{34317685-2657-44F6-B900-095532FD7BBE}" destId="{FC3593E8-1A8E-43E1-9D57-271AA450A73F}" srcOrd="4" destOrd="0" presId="urn:microsoft.com/office/officeart/2005/8/layout/hProcess4"/>
    <dgm:cxn modelId="{5F48466F-F6B3-4FA3-A64C-506A21325718}" type="presParOf" srcId="{FC3593E8-1A8E-43E1-9D57-271AA450A73F}" destId="{A13457B6-0F81-498F-99A2-4EFD9A4C42B0}" srcOrd="0" destOrd="0" presId="urn:microsoft.com/office/officeart/2005/8/layout/hProcess4"/>
    <dgm:cxn modelId="{DF387C66-EA1F-4EDB-9F67-2B18067196CD}" type="presParOf" srcId="{FC3593E8-1A8E-43E1-9D57-271AA450A73F}" destId="{B43837B7-C643-462C-BA92-DC251557E596}" srcOrd="1" destOrd="0" presId="urn:microsoft.com/office/officeart/2005/8/layout/hProcess4"/>
    <dgm:cxn modelId="{26A7EB3D-0B74-4D75-A264-5FD301650AA4}" type="presParOf" srcId="{FC3593E8-1A8E-43E1-9D57-271AA450A73F}" destId="{B9EBBFC9-B276-4C1C-98FB-E452BA739070}" srcOrd="2" destOrd="0" presId="urn:microsoft.com/office/officeart/2005/8/layout/hProcess4"/>
    <dgm:cxn modelId="{222C4BEF-F55F-4A02-97BC-96F3B1CEAB8F}" type="presParOf" srcId="{FC3593E8-1A8E-43E1-9D57-271AA450A73F}" destId="{C302A4F0-2886-4A7E-9268-C41F9D4E7C1F}" srcOrd="3" destOrd="0" presId="urn:microsoft.com/office/officeart/2005/8/layout/hProcess4"/>
    <dgm:cxn modelId="{53AE9A94-B2C2-4C87-BE01-5B3E9EF89DFE}" type="presParOf" srcId="{FC3593E8-1A8E-43E1-9D57-271AA450A73F}" destId="{CBF25A72-E6A6-4449-8A83-5B9742D348D3}" srcOrd="4" destOrd="0" presId="urn:microsoft.com/office/officeart/2005/8/layout/hProcess4"/>
    <dgm:cxn modelId="{1207A62E-2876-443C-8D50-8374A08B68F0}" type="presParOf" srcId="{34317685-2657-44F6-B900-095532FD7BBE}" destId="{05C9F0BA-26C8-4B33-9D9F-5501BB962529}" srcOrd="5" destOrd="0" presId="urn:microsoft.com/office/officeart/2005/8/layout/hProcess4"/>
    <dgm:cxn modelId="{10AE10B9-08AB-4272-846F-1BC014C3040A}" type="presParOf" srcId="{34317685-2657-44F6-B900-095532FD7BBE}" destId="{995F7966-D97B-4D3B-9157-8AAB2C7EE2D8}" srcOrd="6" destOrd="0" presId="urn:microsoft.com/office/officeart/2005/8/layout/hProcess4"/>
    <dgm:cxn modelId="{DF21F463-DAFA-456B-BF61-DBA08B1A2D4E}" type="presParOf" srcId="{995F7966-D97B-4D3B-9157-8AAB2C7EE2D8}" destId="{DDA94B39-8505-42B2-A728-06DB493C3723}" srcOrd="0" destOrd="0" presId="urn:microsoft.com/office/officeart/2005/8/layout/hProcess4"/>
    <dgm:cxn modelId="{9EF1DD3D-23C8-4E99-938B-11117F5F2EA1}" type="presParOf" srcId="{995F7966-D97B-4D3B-9157-8AAB2C7EE2D8}" destId="{F154F565-5F08-438E-ABBD-D8516BA512B0}" srcOrd="1" destOrd="0" presId="urn:microsoft.com/office/officeart/2005/8/layout/hProcess4"/>
    <dgm:cxn modelId="{B1B1F7B3-F7A6-452F-901B-16F56BE853F1}" type="presParOf" srcId="{995F7966-D97B-4D3B-9157-8AAB2C7EE2D8}" destId="{D4A56685-A2CB-419B-805C-6CAE163F0E4A}" srcOrd="2" destOrd="0" presId="urn:microsoft.com/office/officeart/2005/8/layout/hProcess4"/>
    <dgm:cxn modelId="{9C1CA63E-0896-4416-AB6A-FB8150E11600}" type="presParOf" srcId="{995F7966-D97B-4D3B-9157-8AAB2C7EE2D8}" destId="{6B749296-CC2D-455D-9A90-E678B2279317}" srcOrd="3" destOrd="0" presId="urn:microsoft.com/office/officeart/2005/8/layout/hProcess4"/>
    <dgm:cxn modelId="{E5050829-13E3-4236-9EEC-BAD6D92795EC}" type="presParOf" srcId="{995F7966-D97B-4D3B-9157-8AAB2C7EE2D8}" destId="{A62AD016-0C05-45E9-A5CB-3ADE7F9F0868}" srcOrd="4" destOrd="0" presId="urn:microsoft.com/office/officeart/2005/8/layout/hProcess4"/>
    <dgm:cxn modelId="{1D17E88D-8CEC-4EE3-9700-FE320B640331}" type="presParOf" srcId="{34317685-2657-44F6-B900-095532FD7BBE}" destId="{70FCE5D2-AA69-4D2F-8D2F-F37753715145}" srcOrd="7" destOrd="0" presId="urn:microsoft.com/office/officeart/2005/8/layout/hProcess4"/>
    <dgm:cxn modelId="{BD37D1BB-8B82-4C48-BCF5-59408736F23D}" type="presParOf" srcId="{34317685-2657-44F6-B900-095532FD7BBE}" destId="{BB3F0B16-DAF7-456C-96DE-8AE0C66B2FF2}" srcOrd="8" destOrd="0" presId="urn:microsoft.com/office/officeart/2005/8/layout/hProcess4"/>
    <dgm:cxn modelId="{CB063B42-F495-4159-B6BE-63BE36732FDE}" type="presParOf" srcId="{BB3F0B16-DAF7-456C-96DE-8AE0C66B2FF2}" destId="{D46C4172-9C2F-4E87-A842-D517B37AA3B9}" srcOrd="0" destOrd="0" presId="urn:microsoft.com/office/officeart/2005/8/layout/hProcess4"/>
    <dgm:cxn modelId="{FD1A76B6-65D3-46FA-A6DE-54190FFE8F0B}" type="presParOf" srcId="{BB3F0B16-DAF7-456C-96DE-8AE0C66B2FF2}" destId="{54C54277-DCBC-4BF8-B558-B92835D66020}" srcOrd="1" destOrd="0" presId="urn:microsoft.com/office/officeart/2005/8/layout/hProcess4"/>
    <dgm:cxn modelId="{73D78A57-B6F1-4AF6-A1CC-17A3F2009A10}" type="presParOf" srcId="{BB3F0B16-DAF7-456C-96DE-8AE0C66B2FF2}" destId="{17DF2704-5DE4-4402-89D4-1675521686B2}" srcOrd="2" destOrd="0" presId="urn:microsoft.com/office/officeart/2005/8/layout/hProcess4"/>
    <dgm:cxn modelId="{43C6E8E9-2C3C-4165-B309-BD1993AA0B2A}" type="presParOf" srcId="{BB3F0B16-DAF7-456C-96DE-8AE0C66B2FF2}" destId="{975B5DAB-509E-4F26-AA7A-74A620EF5EE2}" srcOrd="3" destOrd="0" presId="urn:microsoft.com/office/officeart/2005/8/layout/hProcess4"/>
    <dgm:cxn modelId="{D813AC6A-3A66-4EF0-AEAC-E9A1D2A7366E}" type="presParOf" srcId="{BB3F0B16-DAF7-456C-96DE-8AE0C66B2FF2}" destId="{6EB94669-C292-4F10-B903-F1BB77A1CB1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0F2C72-5CE7-4A07-8417-880872DFD4A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7E33AF0C-BB8C-4954-B145-E6D0A56F6B37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1. ERD </a:t>
          </a:r>
          <a:r>
            <a:rPr lang="ko-KR" altLang="en-US" sz="1800" dirty="0">
              <a:latin typeface="+mn-ea"/>
            </a:rPr>
            <a:t>확정</a:t>
          </a:r>
          <a:endParaRPr lang="ko-KR" altLang="en-US" sz="1800" dirty="0"/>
        </a:p>
      </dgm:t>
    </dgm:pt>
    <dgm:pt modelId="{A01547AB-A7F3-4C87-9040-A4D4DDEBDF9D}" type="parTrans" cxnId="{AF1E6BF2-F2B3-4E23-8BE3-5A3FD8511FF2}">
      <dgm:prSet/>
      <dgm:spPr/>
      <dgm:t>
        <a:bodyPr/>
        <a:lstStyle/>
        <a:p>
          <a:pPr latinLnBrk="1"/>
          <a:endParaRPr lang="ko-KR" altLang="en-US" sz="1800"/>
        </a:p>
      </dgm:t>
    </dgm:pt>
    <dgm:pt modelId="{462DB90D-CAD3-4329-9820-F03DDB65E22F}" type="sibTrans" cxnId="{AF1E6BF2-F2B3-4E23-8BE3-5A3FD8511FF2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7A0D42A0-0761-4852-919B-62B924CFCE6D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2. </a:t>
          </a:r>
          <a:r>
            <a:rPr lang="ko-KR" altLang="en-US" sz="1800" dirty="0">
              <a:latin typeface="+mn-ea"/>
            </a:rPr>
            <a:t>모두 동일한 테이블 생성</a:t>
          </a:r>
          <a:endParaRPr lang="en-US" altLang="ko-KR" sz="1800" dirty="0">
            <a:latin typeface="+mn-ea"/>
          </a:endParaRPr>
        </a:p>
      </dgm:t>
    </dgm:pt>
    <dgm:pt modelId="{5F0501A5-D8C2-4DD7-BE8F-9603474C8E6F}" type="parTrans" cxnId="{25535B85-A14A-4CAB-B71C-A0D50A808D8C}">
      <dgm:prSet/>
      <dgm:spPr/>
      <dgm:t>
        <a:bodyPr/>
        <a:lstStyle/>
        <a:p>
          <a:pPr latinLnBrk="1"/>
          <a:endParaRPr lang="ko-KR" altLang="en-US" sz="1800"/>
        </a:p>
      </dgm:t>
    </dgm:pt>
    <dgm:pt modelId="{9C678A28-15AF-4D0F-A976-8B502C5BFDB7}" type="sibTrans" cxnId="{25535B85-A14A-4CAB-B71C-A0D50A808D8C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2B643855-DF8A-44C4-9BE4-FDFB0ECF252B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3. </a:t>
          </a:r>
          <a:r>
            <a:rPr lang="ko-KR" altLang="en-US" sz="1800" dirty="0">
              <a:latin typeface="+mn-ea"/>
            </a:rPr>
            <a:t>초기 데이터 생성</a:t>
          </a:r>
          <a:endParaRPr lang="en-US" altLang="ko-KR" sz="1800" dirty="0">
            <a:latin typeface="+mn-ea"/>
          </a:endParaRPr>
        </a:p>
      </dgm:t>
    </dgm:pt>
    <dgm:pt modelId="{06C82070-8008-446F-98C2-5FA8A1954D39}" type="parTrans" cxnId="{3EA55E35-BB95-4F6D-A42A-0FB0DBE7CC7C}">
      <dgm:prSet/>
      <dgm:spPr/>
      <dgm:t>
        <a:bodyPr/>
        <a:lstStyle/>
        <a:p>
          <a:pPr latinLnBrk="1"/>
          <a:endParaRPr lang="ko-KR" altLang="en-US" sz="1800"/>
        </a:p>
      </dgm:t>
    </dgm:pt>
    <dgm:pt modelId="{91B57FA1-1F4D-471E-AB15-677A0C9EE272}" type="sibTrans" cxnId="{3EA55E35-BB95-4F6D-A42A-0FB0DBE7CC7C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8B4540DD-DC21-4143-B230-70D562E699CF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4. </a:t>
          </a:r>
          <a:r>
            <a:rPr lang="ko-KR" altLang="en-US" sz="1800" dirty="0">
              <a:latin typeface="+mn-ea"/>
            </a:rPr>
            <a:t>폴더 구조 정의 및 표준화 룰 작성</a:t>
          </a:r>
          <a:endParaRPr lang="en-US" altLang="ko-KR" sz="1800" dirty="0">
            <a:latin typeface="+mn-ea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C0952EDF-3960-427C-A21C-8E336D3C51F0}" type="parTrans" cxnId="{EBCF8BF3-E24E-4720-8E33-7845CBD121EC}">
      <dgm:prSet/>
      <dgm:spPr/>
      <dgm:t>
        <a:bodyPr/>
        <a:lstStyle/>
        <a:p>
          <a:pPr latinLnBrk="1"/>
          <a:endParaRPr lang="ko-KR" altLang="en-US" sz="1800"/>
        </a:p>
      </dgm:t>
    </dgm:pt>
    <dgm:pt modelId="{0884E56D-E9AD-492B-ADE1-826B260CA72E}" type="sibTrans" cxnId="{EBCF8BF3-E24E-4720-8E33-7845CBD121EC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5FD22CC8-8A23-405A-8DE7-F9BC5A6C7CB4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5. </a:t>
          </a:r>
          <a:r>
            <a:rPr lang="ko-KR" altLang="en-US" sz="1800" dirty="0">
              <a:latin typeface="+mn-ea"/>
            </a:rPr>
            <a:t>동일한 </a:t>
          </a:r>
          <a:r>
            <a:rPr lang="en-US" altLang="ko-KR" sz="1800" dirty="0">
              <a:latin typeface="+mn-ea"/>
            </a:rPr>
            <a:t>DTO </a:t>
          </a:r>
          <a:r>
            <a:rPr lang="ko-KR" altLang="en-US" sz="1800" dirty="0">
              <a:latin typeface="+mn-ea"/>
            </a:rPr>
            <a:t>생성</a:t>
          </a:r>
          <a:endParaRPr lang="en-US" altLang="ko-KR" sz="1800" dirty="0">
            <a:latin typeface="+mn-ea"/>
          </a:endParaRPr>
        </a:p>
      </dgm:t>
    </dgm:pt>
    <dgm:pt modelId="{73A63790-D2DF-46AC-B718-36E12B3C86B6}" type="parTrans" cxnId="{682172C8-23C6-4494-AEDD-FC747B56625A}">
      <dgm:prSet/>
      <dgm:spPr/>
      <dgm:t>
        <a:bodyPr/>
        <a:lstStyle/>
        <a:p>
          <a:pPr latinLnBrk="1"/>
          <a:endParaRPr lang="ko-KR" altLang="en-US" sz="1800"/>
        </a:p>
      </dgm:t>
    </dgm:pt>
    <dgm:pt modelId="{F2A3E10C-4C2A-4336-830A-821878BAF17F}" type="sibTrans" cxnId="{682172C8-23C6-4494-AEDD-FC747B56625A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B15280D6-0310-45C8-9AA9-28D1CB0FAE63}">
      <dgm:prSet custT="1"/>
      <dgm:spPr/>
      <dgm:t>
        <a:bodyPr/>
        <a:lstStyle/>
        <a:p>
          <a:pPr latinLnBrk="1"/>
          <a:r>
            <a:rPr lang="en-US" altLang="ko-KR" sz="1600" dirty="0">
              <a:latin typeface="+mn-ea"/>
            </a:rPr>
            <a:t>6. </a:t>
          </a:r>
          <a:r>
            <a:rPr lang="en-US" altLang="ko-KR" sz="1600" dirty="0" err="1">
              <a:latin typeface="+mn-ea"/>
            </a:rPr>
            <a:t>togetherShellT.jsp</a:t>
          </a:r>
          <a:r>
            <a:rPr lang="en-US" altLang="ko-KR" sz="1600" dirty="0">
              <a:latin typeface="+mn-ea"/>
            </a:rPr>
            <a:t>, </a:t>
          </a:r>
          <a:r>
            <a:rPr lang="en-US" altLang="ko-KR" sz="1600" dirty="0" err="1">
              <a:latin typeface="+mn-ea"/>
            </a:rPr>
            <a:t>togetherShellM.jsp</a:t>
          </a:r>
          <a:r>
            <a:rPr lang="en-US" altLang="ko-KR" sz="1600" dirty="0">
              <a:latin typeface="+mn-ea"/>
            </a:rPr>
            <a:t>, </a:t>
          </a:r>
          <a:r>
            <a:rPr lang="en-US" altLang="ko-KR" sz="1600" dirty="0" err="1">
              <a:latin typeface="+mn-ea"/>
            </a:rPr>
            <a:t>togetherShellB.jsp</a:t>
          </a:r>
          <a:endParaRPr lang="en-US" altLang="ko-KR" sz="1600" dirty="0">
            <a:latin typeface="+mn-ea"/>
          </a:endParaRPr>
        </a:p>
        <a:p>
          <a:pPr latinLnBrk="1"/>
          <a:r>
            <a:rPr lang="ko-KR" altLang="en-US" sz="1600" dirty="0">
              <a:latin typeface="+mn-ea"/>
            </a:rPr>
            <a:t>생성</a:t>
          </a:r>
          <a:endParaRPr lang="en-US" altLang="ko-KR" sz="1600" dirty="0">
            <a:latin typeface="+mn-ea"/>
          </a:endParaRPr>
        </a:p>
      </dgm:t>
    </dgm:pt>
    <dgm:pt modelId="{393D63E3-AD08-40DF-B211-16D048FB52FD}" type="parTrans" cxnId="{C1EB2E67-6C63-4FCA-9465-B99D260B52F0}">
      <dgm:prSet/>
      <dgm:spPr/>
      <dgm:t>
        <a:bodyPr/>
        <a:lstStyle/>
        <a:p>
          <a:pPr latinLnBrk="1"/>
          <a:endParaRPr lang="ko-KR" altLang="en-US" sz="1800"/>
        </a:p>
      </dgm:t>
    </dgm:pt>
    <dgm:pt modelId="{44E1B5C1-DD25-4AF7-8091-775F6C471944}" type="sibTrans" cxnId="{C1EB2E67-6C63-4FCA-9465-B99D260B52F0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80DA206D-2F9B-43AD-9591-3D65C90006CC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7. </a:t>
          </a:r>
          <a:r>
            <a:rPr lang="en-US" altLang="ko-KR" sz="1800" dirty="0" err="1">
              <a:latin typeface="+mn-ea"/>
            </a:rPr>
            <a:t>xxxView.jsp</a:t>
          </a:r>
          <a:r>
            <a:rPr lang="en-US" altLang="ko-KR" sz="1800" dirty="0">
              <a:latin typeface="+mn-ea"/>
            </a:rPr>
            <a:t> </a:t>
          </a:r>
          <a:r>
            <a:rPr lang="ko-KR" altLang="en-US" sz="1800" dirty="0">
              <a:latin typeface="+mn-ea"/>
            </a:rPr>
            <a:t>템플릿 배포</a:t>
          </a:r>
          <a:endParaRPr lang="en-US" altLang="ko-KR" sz="1800" dirty="0">
            <a:latin typeface="+mn-ea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4FE1252-0994-4E3B-9061-0B07A3325108}" type="parTrans" cxnId="{9C0C2BF4-A43A-42CF-94AD-44B1EE869D55}">
      <dgm:prSet/>
      <dgm:spPr/>
      <dgm:t>
        <a:bodyPr/>
        <a:lstStyle/>
        <a:p>
          <a:pPr latinLnBrk="1"/>
          <a:endParaRPr lang="ko-KR" altLang="en-US" sz="1800"/>
        </a:p>
      </dgm:t>
    </dgm:pt>
    <dgm:pt modelId="{DA7D26CB-013A-4892-A406-3F9DA240B582}" type="sibTrans" cxnId="{9C0C2BF4-A43A-42CF-94AD-44B1EE869D55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3057DEF2-911F-4605-89F9-6B96847B38C2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8. </a:t>
          </a:r>
          <a:r>
            <a:rPr lang="ko-KR" altLang="en-US" sz="1800" dirty="0">
              <a:latin typeface="+mn-ea"/>
            </a:rPr>
            <a:t>표준화 룰에 따른 본인의 화면 개발</a:t>
          </a:r>
          <a:endParaRPr lang="en-US" altLang="ko-KR" sz="1800" dirty="0">
            <a:latin typeface="+mn-ea"/>
          </a:endParaRPr>
        </a:p>
      </dgm:t>
    </dgm:pt>
    <dgm:pt modelId="{D3978A48-77F5-4117-B129-50C516A3F36B}" type="parTrans" cxnId="{844665E2-2B20-4778-9CD2-278B3E29C94B}">
      <dgm:prSet/>
      <dgm:spPr/>
      <dgm:t>
        <a:bodyPr/>
        <a:lstStyle/>
        <a:p>
          <a:pPr latinLnBrk="1"/>
          <a:endParaRPr lang="ko-KR" altLang="en-US" sz="1800"/>
        </a:p>
      </dgm:t>
    </dgm:pt>
    <dgm:pt modelId="{C601E2F5-157B-43C2-9077-C34B6EBBA504}" type="sibTrans" cxnId="{844665E2-2B20-4778-9CD2-278B3E29C94B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2D453092-38A0-4A0D-A48A-71199FDFA83F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9. </a:t>
          </a:r>
          <a:r>
            <a:rPr lang="ko-KR" altLang="en-US" sz="1800" dirty="0">
              <a:latin typeface="+mn-ea"/>
            </a:rPr>
            <a:t>개별 폴더에 업로드</a:t>
          </a:r>
          <a:endParaRPr lang="en-US" altLang="ko-KR" sz="1800" dirty="0">
            <a:latin typeface="+mn-ea"/>
          </a:endParaRPr>
        </a:p>
      </dgm:t>
    </dgm:pt>
    <dgm:pt modelId="{9573DAED-3A85-4EA0-B418-C1F1396DBAFF}" type="parTrans" cxnId="{8E7B9F7A-AA5F-4B16-A0E6-E298057E831C}">
      <dgm:prSet/>
      <dgm:spPr/>
      <dgm:t>
        <a:bodyPr/>
        <a:lstStyle/>
        <a:p>
          <a:pPr latinLnBrk="1"/>
          <a:endParaRPr lang="ko-KR" altLang="en-US" sz="1800"/>
        </a:p>
      </dgm:t>
    </dgm:pt>
    <dgm:pt modelId="{C5EF72CC-1F23-4742-AC54-0E97F8D76B28}" type="sibTrans" cxnId="{8E7B9F7A-AA5F-4B16-A0E6-E298057E831C}">
      <dgm:prSet custT="1"/>
      <dgm:spPr/>
      <dgm:t>
        <a:bodyPr/>
        <a:lstStyle/>
        <a:p>
          <a:pPr latinLnBrk="1"/>
          <a:endParaRPr lang="ko-KR" altLang="en-US" sz="1800"/>
        </a:p>
      </dgm:t>
    </dgm:pt>
    <dgm:pt modelId="{E348F837-021E-492E-A57B-D786B17BEC2D}">
      <dgm:prSet custT="1"/>
      <dgm:spPr/>
      <dgm:t>
        <a:bodyPr/>
        <a:lstStyle/>
        <a:p>
          <a:pPr latinLnBrk="1"/>
          <a:r>
            <a:rPr lang="en-US" altLang="ko-KR" sz="1800" dirty="0">
              <a:latin typeface="+mn-ea"/>
            </a:rPr>
            <a:t>10. </a:t>
          </a:r>
          <a:r>
            <a:rPr lang="ko-KR" altLang="en-US" sz="1800" dirty="0">
              <a:latin typeface="+mn-ea"/>
            </a:rPr>
            <a:t>취합 후 배포</a:t>
          </a:r>
          <a:r>
            <a:rPr lang="en-US" altLang="ko-KR" sz="1800" dirty="0">
              <a:latin typeface="+mn-ea"/>
            </a:rPr>
            <a:t>(</a:t>
          </a:r>
          <a:r>
            <a:rPr lang="ko-KR" altLang="en-US" sz="1800" dirty="0">
              <a:latin typeface="+mn-ea"/>
            </a:rPr>
            <a:t>가져가</a:t>
          </a:r>
          <a:r>
            <a:rPr lang="en-US" altLang="ko-KR" sz="1800" dirty="0">
              <a:latin typeface="+mn-ea"/>
            </a:rPr>
            <a:t>) </a:t>
          </a:r>
          <a:r>
            <a:rPr lang="ko-KR" altLang="en-US" sz="1800" dirty="0">
              <a:latin typeface="+mn-ea"/>
            </a:rPr>
            <a:t>폴더에 최신판 유지</a:t>
          </a:r>
        </a:p>
      </dgm:t>
    </dgm:pt>
    <dgm:pt modelId="{93F64B1F-DAFA-4B2C-8A78-77D244C4CD1C}" type="parTrans" cxnId="{7F923205-9E87-41A1-AEB1-3A8B1D975591}">
      <dgm:prSet/>
      <dgm:spPr/>
      <dgm:t>
        <a:bodyPr/>
        <a:lstStyle/>
        <a:p>
          <a:pPr latinLnBrk="1"/>
          <a:endParaRPr lang="ko-KR" altLang="en-US" sz="1800"/>
        </a:p>
      </dgm:t>
    </dgm:pt>
    <dgm:pt modelId="{B141ECB7-529B-4F92-9151-C1DE832A93FF}" type="sibTrans" cxnId="{7F923205-9E87-41A1-AEB1-3A8B1D975591}">
      <dgm:prSet/>
      <dgm:spPr/>
      <dgm:t>
        <a:bodyPr/>
        <a:lstStyle/>
        <a:p>
          <a:pPr latinLnBrk="1"/>
          <a:endParaRPr lang="ko-KR" altLang="en-US" sz="1800"/>
        </a:p>
      </dgm:t>
    </dgm:pt>
    <dgm:pt modelId="{C5FA7852-6DBE-44E1-93C2-5055EFF3DC80}" type="pres">
      <dgm:prSet presAssocID="{E80F2C72-5CE7-4A07-8417-880872DFD4A4}" presName="Name0" presStyleCnt="0">
        <dgm:presLayoutVars>
          <dgm:dir/>
          <dgm:resizeHandles val="exact"/>
        </dgm:presLayoutVars>
      </dgm:prSet>
      <dgm:spPr/>
    </dgm:pt>
    <dgm:pt modelId="{66CCEE2F-1B63-46E8-8FD7-D4376D030BE8}" type="pres">
      <dgm:prSet presAssocID="{7E33AF0C-BB8C-4954-B145-E6D0A56F6B37}" presName="node" presStyleLbl="node1" presStyleIdx="0" presStyleCnt="10" custScaleX="121000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EBDB3E31-8151-488F-9D29-6502D2298EED}" type="pres">
      <dgm:prSet presAssocID="{462DB90D-CAD3-4329-9820-F03DDB65E22F}" presName="sibTrans" presStyleLbl="sibTrans1D1" presStyleIdx="0" presStyleCnt="9"/>
      <dgm:spPr/>
    </dgm:pt>
    <dgm:pt modelId="{32444C33-89E4-4898-A667-E74071109AD2}" type="pres">
      <dgm:prSet presAssocID="{462DB90D-CAD3-4329-9820-F03DDB65E22F}" presName="connectorText" presStyleLbl="sibTrans1D1" presStyleIdx="0" presStyleCnt="9"/>
      <dgm:spPr/>
    </dgm:pt>
    <dgm:pt modelId="{67512D9A-E363-4797-A87E-E551636A3B16}" type="pres">
      <dgm:prSet presAssocID="{7A0D42A0-0761-4852-919B-62B924CFCE6D}" presName="node" presStyleLbl="node1" presStyleIdx="1" presStyleCnt="10" custScaleX="207964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01F22C51-8D47-4EC6-9078-F031936A2F21}" type="pres">
      <dgm:prSet presAssocID="{9C678A28-15AF-4D0F-A976-8B502C5BFDB7}" presName="sibTrans" presStyleLbl="sibTrans1D1" presStyleIdx="1" presStyleCnt="9"/>
      <dgm:spPr/>
    </dgm:pt>
    <dgm:pt modelId="{31D7E4C7-C00D-4267-AD83-DE3B3BD7D9C9}" type="pres">
      <dgm:prSet presAssocID="{9C678A28-15AF-4D0F-A976-8B502C5BFDB7}" presName="connectorText" presStyleLbl="sibTrans1D1" presStyleIdx="1" presStyleCnt="9"/>
      <dgm:spPr/>
    </dgm:pt>
    <dgm:pt modelId="{BD17592B-67A2-4008-9C63-1E3387DE54DD}" type="pres">
      <dgm:prSet presAssocID="{2B643855-DF8A-44C4-9BE4-FDFB0ECF252B}" presName="node" presStyleLbl="node1" presStyleIdx="2" presStyleCnt="10" custScaleX="139369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B4997C39-22C8-46BF-8AA8-6B21366EE473}" type="pres">
      <dgm:prSet presAssocID="{91B57FA1-1F4D-471E-AB15-677A0C9EE272}" presName="sibTrans" presStyleLbl="sibTrans1D1" presStyleIdx="2" presStyleCnt="9"/>
      <dgm:spPr/>
    </dgm:pt>
    <dgm:pt modelId="{4589E478-B998-42DF-842B-0AF559C24A39}" type="pres">
      <dgm:prSet presAssocID="{91B57FA1-1F4D-471E-AB15-677A0C9EE272}" presName="connectorText" presStyleLbl="sibTrans1D1" presStyleIdx="2" presStyleCnt="9"/>
      <dgm:spPr/>
    </dgm:pt>
    <dgm:pt modelId="{BF3EDC2B-E99A-4B8D-B43F-CA97B1D0F7A1}" type="pres">
      <dgm:prSet presAssocID="{8B4540DD-DC21-4143-B230-70D562E699CF}" presName="node" presStyleLbl="node1" presStyleIdx="3" presStyleCnt="10" custScaleX="121000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602C7057-7AC3-432B-B159-79E78DF46E01}" type="pres">
      <dgm:prSet presAssocID="{0884E56D-E9AD-492B-ADE1-826B260CA72E}" presName="sibTrans" presStyleLbl="sibTrans1D1" presStyleIdx="3" presStyleCnt="9"/>
      <dgm:spPr/>
    </dgm:pt>
    <dgm:pt modelId="{E1C43C9A-92D5-4961-AFD4-EB7DCB417BB2}" type="pres">
      <dgm:prSet presAssocID="{0884E56D-E9AD-492B-ADE1-826B260CA72E}" presName="connectorText" presStyleLbl="sibTrans1D1" presStyleIdx="3" presStyleCnt="9"/>
      <dgm:spPr/>
    </dgm:pt>
    <dgm:pt modelId="{8C5BB98B-4E91-4A0E-9EE3-39F441327CC6}" type="pres">
      <dgm:prSet presAssocID="{5FD22CC8-8A23-405A-8DE7-F9BC5A6C7CB4}" presName="node" presStyleLbl="node1" presStyleIdx="4" presStyleCnt="10" custScaleX="121000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5F9AE8B9-3D0F-4591-B0CE-52789DE87B12}" type="pres">
      <dgm:prSet presAssocID="{F2A3E10C-4C2A-4336-830A-821878BAF17F}" presName="sibTrans" presStyleLbl="sibTrans1D1" presStyleIdx="4" presStyleCnt="9"/>
      <dgm:spPr/>
    </dgm:pt>
    <dgm:pt modelId="{74EB747D-FBC4-42A7-9225-4609433BBEDA}" type="pres">
      <dgm:prSet presAssocID="{F2A3E10C-4C2A-4336-830A-821878BAF17F}" presName="connectorText" presStyleLbl="sibTrans1D1" presStyleIdx="4" presStyleCnt="9"/>
      <dgm:spPr/>
    </dgm:pt>
    <dgm:pt modelId="{6E2EEE65-34B7-4DC0-BCFD-999EE5BBACAC}" type="pres">
      <dgm:prSet presAssocID="{B15280D6-0310-45C8-9AA9-28D1CB0FAE63}" presName="node" presStyleLbl="node1" presStyleIdx="5" presStyleCnt="10" custScaleX="207964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2586D91D-CD21-4601-AAE3-9FA40791F696}" type="pres">
      <dgm:prSet presAssocID="{44E1B5C1-DD25-4AF7-8091-775F6C471944}" presName="sibTrans" presStyleLbl="sibTrans1D1" presStyleIdx="5" presStyleCnt="9"/>
      <dgm:spPr/>
    </dgm:pt>
    <dgm:pt modelId="{8B26F4BF-1CE9-439E-81F5-8CAB8C93516A}" type="pres">
      <dgm:prSet presAssocID="{44E1B5C1-DD25-4AF7-8091-775F6C471944}" presName="connectorText" presStyleLbl="sibTrans1D1" presStyleIdx="5" presStyleCnt="9"/>
      <dgm:spPr/>
    </dgm:pt>
    <dgm:pt modelId="{656694F4-9790-4321-9C75-948BAB0A9DDE}" type="pres">
      <dgm:prSet presAssocID="{80DA206D-2F9B-43AD-9591-3D65C90006CC}" presName="node" presStyleLbl="node1" presStyleIdx="6" presStyleCnt="10" custScaleX="139369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BF02E973-51C4-43E9-AD82-99525AACD2AE}" type="pres">
      <dgm:prSet presAssocID="{DA7D26CB-013A-4892-A406-3F9DA240B582}" presName="sibTrans" presStyleLbl="sibTrans1D1" presStyleIdx="6" presStyleCnt="9"/>
      <dgm:spPr/>
    </dgm:pt>
    <dgm:pt modelId="{DD3C4383-A295-4448-92C7-0EA918576949}" type="pres">
      <dgm:prSet presAssocID="{DA7D26CB-013A-4892-A406-3F9DA240B582}" presName="connectorText" presStyleLbl="sibTrans1D1" presStyleIdx="6" presStyleCnt="9"/>
      <dgm:spPr/>
    </dgm:pt>
    <dgm:pt modelId="{E923090D-6F6E-4B5F-BF70-58041B724BD8}" type="pres">
      <dgm:prSet presAssocID="{3057DEF2-911F-4605-89F9-6B96847B38C2}" presName="node" presStyleLbl="node1" presStyleIdx="7" presStyleCnt="10" custScaleX="121000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52F0F918-2623-4692-82F1-2835540948B0}" type="pres">
      <dgm:prSet presAssocID="{C601E2F5-157B-43C2-9077-C34B6EBBA504}" presName="sibTrans" presStyleLbl="sibTrans1D1" presStyleIdx="7" presStyleCnt="9"/>
      <dgm:spPr/>
    </dgm:pt>
    <dgm:pt modelId="{89E4D9A1-40CB-4E91-96B4-A9D9F6A62FEB}" type="pres">
      <dgm:prSet presAssocID="{C601E2F5-157B-43C2-9077-C34B6EBBA504}" presName="connectorText" presStyleLbl="sibTrans1D1" presStyleIdx="7" presStyleCnt="9"/>
      <dgm:spPr/>
    </dgm:pt>
    <dgm:pt modelId="{8B0DEF31-B4B2-4D9C-8D6C-7CD0473E2287}" type="pres">
      <dgm:prSet presAssocID="{2D453092-38A0-4A0D-A48A-71199FDFA83F}" presName="node" presStyleLbl="node1" presStyleIdx="8" presStyleCnt="10" custScaleX="121000" custScaleY="121000">
        <dgm:presLayoutVars>
          <dgm:bulletEnabled val="1"/>
        </dgm:presLayoutVars>
      </dgm:prSet>
      <dgm:spPr>
        <a:prstGeom prst="snipRoundRect">
          <a:avLst/>
        </a:prstGeom>
      </dgm:spPr>
    </dgm:pt>
    <dgm:pt modelId="{41CDF088-C1AC-4F76-B6F7-1CA99B65DAD7}" type="pres">
      <dgm:prSet presAssocID="{C5EF72CC-1F23-4742-AC54-0E97F8D76B28}" presName="sibTrans" presStyleLbl="sibTrans1D1" presStyleIdx="8" presStyleCnt="9"/>
      <dgm:spPr/>
    </dgm:pt>
    <dgm:pt modelId="{67757E6C-43D2-4975-9A2A-A03AF21C06D3}" type="pres">
      <dgm:prSet presAssocID="{C5EF72CC-1F23-4742-AC54-0E97F8D76B28}" presName="connectorText" presStyleLbl="sibTrans1D1" presStyleIdx="8" presStyleCnt="9"/>
      <dgm:spPr/>
    </dgm:pt>
    <dgm:pt modelId="{D5EF70DF-D1D2-4A94-AA37-50F241CA94CC}" type="pres">
      <dgm:prSet presAssocID="{E348F837-021E-492E-A57B-D786B17BEC2D}" presName="node" presStyleLbl="node1" presStyleIdx="9" presStyleCnt="10" custScaleX="207964" custScaleY="121000">
        <dgm:presLayoutVars>
          <dgm:bulletEnabled val="1"/>
        </dgm:presLayoutVars>
      </dgm:prSet>
      <dgm:spPr>
        <a:prstGeom prst="snipRoundRect">
          <a:avLst/>
        </a:prstGeom>
      </dgm:spPr>
    </dgm:pt>
  </dgm:ptLst>
  <dgm:cxnLst>
    <dgm:cxn modelId="{6C940801-1045-4A34-ACFF-D4C9D24A13C4}" type="presOf" srcId="{F2A3E10C-4C2A-4336-830A-821878BAF17F}" destId="{74EB747D-FBC4-42A7-9225-4609433BBEDA}" srcOrd="1" destOrd="0" presId="urn:microsoft.com/office/officeart/2005/8/layout/bProcess3"/>
    <dgm:cxn modelId="{7F923205-9E87-41A1-AEB1-3A8B1D975591}" srcId="{E80F2C72-5CE7-4A07-8417-880872DFD4A4}" destId="{E348F837-021E-492E-A57B-D786B17BEC2D}" srcOrd="9" destOrd="0" parTransId="{93F64B1F-DAFA-4B2C-8A78-77D244C4CD1C}" sibTransId="{B141ECB7-529B-4F92-9151-C1DE832A93FF}"/>
    <dgm:cxn modelId="{C5F3D610-3751-4710-AF2D-DC80D81AC83B}" type="presOf" srcId="{DA7D26CB-013A-4892-A406-3F9DA240B582}" destId="{DD3C4383-A295-4448-92C7-0EA918576949}" srcOrd="1" destOrd="0" presId="urn:microsoft.com/office/officeart/2005/8/layout/bProcess3"/>
    <dgm:cxn modelId="{BE062B15-C6A2-47A6-9BA0-EC832B24C59F}" type="presOf" srcId="{80DA206D-2F9B-43AD-9591-3D65C90006CC}" destId="{656694F4-9790-4321-9C75-948BAB0A9DDE}" srcOrd="0" destOrd="0" presId="urn:microsoft.com/office/officeart/2005/8/layout/bProcess3"/>
    <dgm:cxn modelId="{7BFECF1A-DDE0-4598-A407-357BEF0814F7}" type="presOf" srcId="{2D453092-38A0-4A0D-A48A-71199FDFA83F}" destId="{8B0DEF31-B4B2-4D9C-8D6C-7CD0473E2287}" srcOrd="0" destOrd="0" presId="urn:microsoft.com/office/officeart/2005/8/layout/bProcess3"/>
    <dgm:cxn modelId="{BB7E3F20-CB53-4B74-8521-8E61AE60D849}" type="presOf" srcId="{7A0D42A0-0761-4852-919B-62B924CFCE6D}" destId="{67512D9A-E363-4797-A87E-E551636A3B16}" srcOrd="0" destOrd="0" presId="urn:microsoft.com/office/officeart/2005/8/layout/bProcess3"/>
    <dgm:cxn modelId="{3EA55E35-BB95-4F6D-A42A-0FB0DBE7CC7C}" srcId="{E80F2C72-5CE7-4A07-8417-880872DFD4A4}" destId="{2B643855-DF8A-44C4-9BE4-FDFB0ECF252B}" srcOrd="2" destOrd="0" parTransId="{06C82070-8008-446F-98C2-5FA8A1954D39}" sibTransId="{91B57FA1-1F4D-471E-AB15-677A0C9EE272}"/>
    <dgm:cxn modelId="{34B6E13A-319A-4712-B2DD-050CC6B7DA75}" type="presOf" srcId="{91B57FA1-1F4D-471E-AB15-677A0C9EE272}" destId="{B4997C39-22C8-46BF-8AA8-6B21366EE473}" srcOrd="0" destOrd="0" presId="urn:microsoft.com/office/officeart/2005/8/layout/bProcess3"/>
    <dgm:cxn modelId="{609FFD40-370E-4BBC-8A5B-2CED75781C29}" type="presOf" srcId="{462DB90D-CAD3-4329-9820-F03DDB65E22F}" destId="{EBDB3E31-8151-488F-9D29-6502D2298EED}" srcOrd="0" destOrd="0" presId="urn:microsoft.com/office/officeart/2005/8/layout/bProcess3"/>
    <dgm:cxn modelId="{E8980D5D-ACD6-4211-A607-F445EECFEA97}" type="presOf" srcId="{F2A3E10C-4C2A-4336-830A-821878BAF17F}" destId="{5F9AE8B9-3D0F-4591-B0CE-52789DE87B12}" srcOrd="0" destOrd="0" presId="urn:microsoft.com/office/officeart/2005/8/layout/bProcess3"/>
    <dgm:cxn modelId="{53DFC662-555E-4732-A523-FCB1F6908655}" type="presOf" srcId="{9C678A28-15AF-4D0F-A976-8B502C5BFDB7}" destId="{31D7E4C7-C00D-4267-AD83-DE3B3BD7D9C9}" srcOrd="1" destOrd="0" presId="urn:microsoft.com/office/officeart/2005/8/layout/bProcess3"/>
    <dgm:cxn modelId="{3892B164-5A27-4366-B936-71F75BADB477}" type="presOf" srcId="{8B4540DD-DC21-4143-B230-70D562E699CF}" destId="{BF3EDC2B-E99A-4B8D-B43F-CA97B1D0F7A1}" srcOrd="0" destOrd="0" presId="urn:microsoft.com/office/officeart/2005/8/layout/bProcess3"/>
    <dgm:cxn modelId="{C1EB2E67-6C63-4FCA-9465-B99D260B52F0}" srcId="{E80F2C72-5CE7-4A07-8417-880872DFD4A4}" destId="{B15280D6-0310-45C8-9AA9-28D1CB0FAE63}" srcOrd="5" destOrd="0" parTransId="{393D63E3-AD08-40DF-B211-16D048FB52FD}" sibTransId="{44E1B5C1-DD25-4AF7-8091-775F6C471944}"/>
    <dgm:cxn modelId="{E0B2B36C-756E-4632-A67F-75AF37361A82}" type="presOf" srcId="{91B57FA1-1F4D-471E-AB15-677A0C9EE272}" destId="{4589E478-B998-42DF-842B-0AF559C24A39}" srcOrd="1" destOrd="0" presId="urn:microsoft.com/office/officeart/2005/8/layout/bProcess3"/>
    <dgm:cxn modelId="{BC47D26D-5BC7-47B0-B8FB-E9EED8F76427}" type="presOf" srcId="{2B643855-DF8A-44C4-9BE4-FDFB0ECF252B}" destId="{BD17592B-67A2-4008-9C63-1E3387DE54DD}" srcOrd="0" destOrd="0" presId="urn:microsoft.com/office/officeart/2005/8/layout/bProcess3"/>
    <dgm:cxn modelId="{92409B55-9146-4091-A6E9-7E4851B91682}" type="presOf" srcId="{E348F837-021E-492E-A57B-D786B17BEC2D}" destId="{D5EF70DF-D1D2-4A94-AA37-50F241CA94CC}" srcOrd="0" destOrd="0" presId="urn:microsoft.com/office/officeart/2005/8/layout/bProcess3"/>
    <dgm:cxn modelId="{96C98C7A-709F-4043-9BCC-97629F7F5A8B}" type="presOf" srcId="{B15280D6-0310-45C8-9AA9-28D1CB0FAE63}" destId="{6E2EEE65-34B7-4DC0-BCFD-999EE5BBACAC}" srcOrd="0" destOrd="0" presId="urn:microsoft.com/office/officeart/2005/8/layout/bProcess3"/>
    <dgm:cxn modelId="{8E7B9F7A-AA5F-4B16-A0E6-E298057E831C}" srcId="{E80F2C72-5CE7-4A07-8417-880872DFD4A4}" destId="{2D453092-38A0-4A0D-A48A-71199FDFA83F}" srcOrd="8" destOrd="0" parTransId="{9573DAED-3A85-4EA0-B418-C1F1396DBAFF}" sibTransId="{C5EF72CC-1F23-4742-AC54-0E97F8D76B28}"/>
    <dgm:cxn modelId="{25535B85-A14A-4CAB-B71C-A0D50A808D8C}" srcId="{E80F2C72-5CE7-4A07-8417-880872DFD4A4}" destId="{7A0D42A0-0761-4852-919B-62B924CFCE6D}" srcOrd="1" destOrd="0" parTransId="{5F0501A5-D8C2-4DD7-BE8F-9603474C8E6F}" sibTransId="{9C678A28-15AF-4D0F-A976-8B502C5BFDB7}"/>
    <dgm:cxn modelId="{005BF789-DA27-4DED-978E-C6FA5BAEBDE7}" type="presOf" srcId="{C5EF72CC-1F23-4742-AC54-0E97F8D76B28}" destId="{41CDF088-C1AC-4F76-B6F7-1CA99B65DAD7}" srcOrd="0" destOrd="0" presId="urn:microsoft.com/office/officeart/2005/8/layout/bProcess3"/>
    <dgm:cxn modelId="{CD83E69F-0BB1-408A-B611-6B6E18971E2D}" type="presOf" srcId="{0884E56D-E9AD-492B-ADE1-826B260CA72E}" destId="{E1C43C9A-92D5-4961-AFD4-EB7DCB417BB2}" srcOrd="1" destOrd="0" presId="urn:microsoft.com/office/officeart/2005/8/layout/bProcess3"/>
    <dgm:cxn modelId="{C02D42A7-B354-4352-B5D3-56843530EBFA}" type="presOf" srcId="{9C678A28-15AF-4D0F-A976-8B502C5BFDB7}" destId="{01F22C51-8D47-4EC6-9078-F031936A2F21}" srcOrd="0" destOrd="0" presId="urn:microsoft.com/office/officeart/2005/8/layout/bProcess3"/>
    <dgm:cxn modelId="{0672F5A8-ACF7-4094-A125-30F6015042F3}" type="presOf" srcId="{E80F2C72-5CE7-4A07-8417-880872DFD4A4}" destId="{C5FA7852-6DBE-44E1-93C2-5055EFF3DC80}" srcOrd="0" destOrd="0" presId="urn:microsoft.com/office/officeart/2005/8/layout/bProcess3"/>
    <dgm:cxn modelId="{4946D4AE-5C04-4B00-A03A-12EDA0C743BE}" type="presOf" srcId="{3057DEF2-911F-4605-89F9-6B96847B38C2}" destId="{E923090D-6F6E-4B5F-BF70-58041B724BD8}" srcOrd="0" destOrd="0" presId="urn:microsoft.com/office/officeart/2005/8/layout/bProcess3"/>
    <dgm:cxn modelId="{5CD4B1B4-874B-45F7-96E7-C18787FD56AA}" type="presOf" srcId="{C5EF72CC-1F23-4742-AC54-0E97F8D76B28}" destId="{67757E6C-43D2-4975-9A2A-A03AF21C06D3}" srcOrd="1" destOrd="0" presId="urn:microsoft.com/office/officeart/2005/8/layout/bProcess3"/>
    <dgm:cxn modelId="{E46F4FC5-C577-4345-B06C-2CE6A532E016}" type="presOf" srcId="{5FD22CC8-8A23-405A-8DE7-F9BC5A6C7CB4}" destId="{8C5BB98B-4E91-4A0E-9EE3-39F441327CC6}" srcOrd="0" destOrd="0" presId="urn:microsoft.com/office/officeart/2005/8/layout/bProcess3"/>
    <dgm:cxn modelId="{682172C8-23C6-4494-AEDD-FC747B56625A}" srcId="{E80F2C72-5CE7-4A07-8417-880872DFD4A4}" destId="{5FD22CC8-8A23-405A-8DE7-F9BC5A6C7CB4}" srcOrd="4" destOrd="0" parTransId="{73A63790-D2DF-46AC-B718-36E12B3C86B6}" sibTransId="{F2A3E10C-4C2A-4336-830A-821878BAF17F}"/>
    <dgm:cxn modelId="{65A3D2CC-6AAB-451B-A01A-7BE816954F94}" type="presOf" srcId="{44E1B5C1-DD25-4AF7-8091-775F6C471944}" destId="{2586D91D-CD21-4601-AAE3-9FA40791F696}" srcOrd="0" destOrd="0" presId="urn:microsoft.com/office/officeart/2005/8/layout/bProcess3"/>
    <dgm:cxn modelId="{F71C12D7-500F-4502-B5DC-7263A388CD78}" type="presOf" srcId="{0884E56D-E9AD-492B-ADE1-826B260CA72E}" destId="{602C7057-7AC3-432B-B159-79E78DF46E01}" srcOrd="0" destOrd="0" presId="urn:microsoft.com/office/officeart/2005/8/layout/bProcess3"/>
    <dgm:cxn modelId="{D74942D8-BF4E-4951-9CF3-6CDEFCE5B744}" type="presOf" srcId="{462DB90D-CAD3-4329-9820-F03DDB65E22F}" destId="{32444C33-89E4-4898-A667-E74071109AD2}" srcOrd="1" destOrd="0" presId="urn:microsoft.com/office/officeart/2005/8/layout/bProcess3"/>
    <dgm:cxn modelId="{844665E2-2B20-4778-9CD2-278B3E29C94B}" srcId="{E80F2C72-5CE7-4A07-8417-880872DFD4A4}" destId="{3057DEF2-911F-4605-89F9-6B96847B38C2}" srcOrd="7" destOrd="0" parTransId="{D3978A48-77F5-4117-B129-50C516A3F36B}" sibTransId="{C601E2F5-157B-43C2-9077-C34B6EBBA504}"/>
    <dgm:cxn modelId="{233CEAE3-3FDE-4446-8C1A-4AF99617C8CD}" type="presOf" srcId="{C601E2F5-157B-43C2-9077-C34B6EBBA504}" destId="{52F0F918-2623-4692-82F1-2835540948B0}" srcOrd="0" destOrd="0" presId="urn:microsoft.com/office/officeart/2005/8/layout/bProcess3"/>
    <dgm:cxn modelId="{334BEFE8-EA4C-4338-AEB3-586C01C4715B}" type="presOf" srcId="{7E33AF0C-BB8C-4954-B145-E6D0A56F6B37}" destId="{66CCEE2F-1B63-46E8-8FD7-D4376D030BE8}" srcOrd="0" destOrd="0" presId="urn:microsoft.com/office/officeart/2005/8/layout/bProcess3"/>
    <dgm:cxn modelId="{699461E9-B9BF-4C61-8034-67A919FC889E}" type="presOf" srcId="{DA7D26CB-013A-4892-A406-3F9DA240B582}" destId="{BF02E973-51C4-43E9-AD82-99525AACD2AE}" srcOrd="0" destOrd="0" presId="urn:microsoft.com/office/officeart/2005/8/layout/bProcess3"/>
    <dgm:cxn modelId="{4EF072EF-2E24-46CC-BFB0-E0AA8934D742}" type="presOf" srcId="{C601E2F5-157B-43C2-9077-C34B6EBBA504}" destId="{89E4D9A1-40CB-4E91-96B4-A9D9F6A62FEB}" srcOrd="1" destOrd="0" presId="urn:microsoft.com/office/officeart/2005/8/layout/bProcess3"/>
    <dgm:cxn modelId="{AF1E6BF2-F2B3-4E23-8BE3-5A3FD8511FF2}" srcId="{E80F2C72-5CE7-4A07-8417-880872DFD4A4}" destId="{7E33AF0C-BB8C-4954-B145-E6D0A56F6B37}" srcOrd="0" destOrd="0" parTransId="{A01547AB-A7F3-4C87-9040-A4D4DDEBDF9D}" sibTransId="{462DB90D-CAD3-4329-9820-F03DDB65E22F}"/>
    <dgm:cxn modelId="{EBCF8BF3-E24E-4720-8E33-7845CBD121EC}" srcId="{E80F2C72-5CE7-4A07-8417-880872DFD4A4}" destId="{8B4540DD-DC21-4143-B230-70D562E699CF}" srcOrd="3" destOrd="0" parTransId="{C0952EDF-3960-427C-A21C-8E336D3C51F0}" sibTransId="{0884E56D-E9AD-492B-ADE1-826B260CA72E}"/>
    <dgm:cxn modelId="{9C0C2BF4-A43A-42CF-94AD-44B1EE869D55}" srcId="{E80F2C72-5CE7-4A07-8417-880872DFD4A4}" destId="{80DA206D-2F9B-43AD-9591-3D65C90006CC}" srcOrd="6" destOrd="0" parTransId="{E4FE1252-0994-4E3B-9061-0B07A3325108}" sibTransId="{DA7D26CB-013A-4892-A406-3F9DA240B582}"/>
    <dgm:cxn modelId="{4B8194F6-DF85-486A-83A7-C24D012459A3}" type="presOf" srcId="{44E1B5C1-DD25-4AF7-8091-775F6C471944}" destId="{8B26F4BF-1CE9-439E-81F5-8CAB8C93516A}" srcOrd="1" destOrd="0" presId="urn:microsoft.com/office/officeart/2005/8/layout/bProcess3"/>
    <dgm:cxn modelId="{F3BDA5C0-CF38-4E27-87D6-2CF7150BF2A4}" type="presParOf" srcId="{C5FA7852-6DBE-44E1-93C2-5055EFF3DC80}" destId="{66CCEE2F-1B63-46E8-8FD7-D4376D030BE8}" srcOrd="0" destOrd="0" presId="urn:microsoft.com/office/officeart/2005/8/layout/bProcess3"/>
    <dgm:cxn modelId="{623D20F1-4DC9-4D3B-87FD-DF93EA94EB96}" type="presParOf" srcId="{C5FA7852-6DBE-44E1-93C2-5055EFF3DC80}" destId="{EBDB3E31-8151-488F-9D29-6502D2298EED}" srcOrd="1" destOrd="0" presId="urn:microsoft.com/office/officeart/2005/8/layout/bProcess3"/>
    <dgm:cxn modelId="{C647922E-694C-43ED-A66C-06D9593442F1}" type="presParOf" srcId="{EBDB3E31-8151-488F-9D29-6502D2298EED}" destId="{32444C33-89E4-4898-A667-E74071109AD2}" srcOrd="0" destOrd="0" presId="urn:microsoft.com/office/officeart/2005/8/layout/bProcess3"/>
    <dgm:cxn modelId="{0DB37D3C-E72A-4E93-83BC-8CF9A564449E}" type="presParOf" srcId="{C5FA7852-6DBE-44E1-93C2-5055EFF3DC80}" destId="{67512D9A-E363-4797-A87E-E551636A3B16}" srcOrd="2" destOrd="0" presId="urn:microsoft.com/office/officeart/2005/8/layout/bProcess3"/>
    <dgm:cxn modelId="{582004B8-71C6-4457-877A-B555CC2B4BE5}" type="presParOf" srcId="{C5FA7852-6DBE-44E1-93C2-5055EFF3DC80}" destId="{01F22C51-8D47-4EC6-9078-F031936A2F21}" srcOrd="3" destOrd="0" presId="urn:microsoft.com/office/officeart/2005/8/layout/bProcess3"/>
    <dgm:cxn modelId="{288ECB77-3124-4311-9B8B-9191AB46314B}" type="presParOf" srcId="{01F22C51-8D47-4EC6-9078-F031936A2F21}" destId="{31D7E4C7-C00D-4267-AD83-DE3B3BD7D9C9}" srcOrd="0" destOrd="0" presId="urn:microsoft.com/office/officeart/2005/8/layout/bProcess3"/>
    <dgm:cxn modelId="{1708458B-B1B7-4B83-BB61-928E03ABA795}" type="presParOf" srcId="{C5FA7852-6DBE-44E1-93C2-5055EFF3DC80}" destId="{BD17592B-67A2-4008-9C63-1E3387DE54DD}" srcOrd="4" destOrd="0" presId="urn:microsoft.com/office/officeart/2005/8/layout/bProcess3"/>
    <dgm:cxn modelId="{8B7A7A87-9461-488C-A6C6-73F6AA5D7853}" type="presParOf" srcId="{C5FA7852-6DBE-44E1-93C2-5055EFF3DC80}" destId="{B4997C39-22C8-46BF-8AA8-6B21366EE473}" srcOrd="5" destOrd="0" presId="urn:microsoft.com/office/officeart/2005/8/layout/bProcess3"/>
    <dgm:cxn modelId="{1536FFC5-C487-4D22-8825-7CF84465081D}" type="presParOf" srcId="{B4997C39-22C8-46BF-8AA8-6B21366EE473}" destId="{4589E478-B998-42DF-842B-0AF559C24A39}" srcOrd="0" destOrd="0" presId="urn:microsoft.com/office/officeart/2005/8/layout/bProcess3"/>
    <dgm:cxn modelId="{C4E8EA87-0620-4BB4-BFD2-EEB9FF415E95}" type="presParOf" srcId="{C5FA7852-6DBE-44E1-93C2-5055EFF3DC80}" destId="{BF3EDC2B-E99A-4B8D-B43F-CA97B1D0F7A1}" srcOrd="6" destOrd="0" presId="urn:microsoft.com/office/officeart/2005/8/layout/bProcess3"/>
    <dgm:cxn modelId="{A7FA6D6E-2307-40BA-A931-FFC5825D4797}" type="presParOf" srcId="{C5FA7852-6DBE-44E1-93C2-5055EFF3DC80}" destId="{602C7057-7AC3-432B-B159-79E78DF46E01}" srcOrd="7" destOrd="0" presId="urn:microsoft.com/office/officeart/2005/8/layout/bProcess3"/>
    <dgm:cxn modelId="{950226FF-E3CD-4293-8624-11B2083F6FB4}" type="presParOf" srcId="{602C7057-7AC3-432B-B159-79E78DF46E01}" destId="{E1C43C9A-92D5-4961-AFD4-EB7DCB417BB2}" srcOrd="0" destOrd="0" presId="urn:microsoft.com/office/officeart/2005/8/layout/bProcess3"/>
    <dgm:cxn modelId="{111F7E98-FF67-4983-9244-9BA03C7892EB}" type="presParOf" srcId="{C5FA7852-6DBE-44E1-93C2-5055EFF3DC80}" destId="{8C5BB98B-4E91-4A0E-9EE3-39F441327CC6}" srcOrd="8" destOrd="0" presId="urn:microsoft.com/office/officeart/2005/8/layout/bProcess3"/>
    <dgm:cxn modelId="{DA39019B-84D9-478F-B4FF-154F3E7D7C4C}" type="presParOf" srcId="{C5FA7852-6DBE-44E1-93C2-5055EFF3DC80}" destId="{5F9AE8B9-3D0F-4591-B0CE-52789DE87B12}" srcOrd="9" destOrd="0" presId="urn:microsoft.com/office/officeart/2005/8/layout/bProcess3"/>
    <dgm:cxn modelId="{938F7D52-619B-4FCD-A24E-CED08412AD7C}" type="presParOf" srcId="{5F9AE8B9-3D0F-4591-B0CE-52789DE87B12}" destId="{74EB747D-FBC4-42A7-9225-4609433BBEDA}" srcOrd="0" destOrd="0" presId="urn:microsoft.com/office/officeart/2005/8/layout/bProcess3"/>
    <dgm:cxn modelId="{408CCD6B-9AB4-475A-BBB8-A0B8AE6F79DB}" type="presParOf" srcId="{C5FA7852-6DBE-44E1-93C2-5055EFF3DC80}" destId="{6E2EEE65-34B7-4DC0-BCFD-999EE5BBACAC}" srcOrd="10" destOrd="0" presId="urn:microsoft.com/office/officeart/2005/8/layout/bProcess3"/>
    <dgm:cxn modelId="{DDDB16CB-FB57-4FB7-909A-252AD78B6ED5}" type="presParOf" srcId="{C5FA7852-6DBE-44E1-93C2-5055EFF3DC80}" destId="{2586D91D-CD21-4601-AAE3-9FA40791F696}" srcOrd="11" destOrd="0" presId="urn:microsoft.com/office/officeart/2005/8/layout/bProcess3"/>
    <dgm:cxn modelId="{4CD8E40B-F856-4BE4-B18B-4FE326D7586F}" type="presParOf" srcId="{2586D91D-CD21-4601-AAE3-9FA40791F696}" destId="{8B26F4BF-1CE9-439E-81F5-8CAB8C93516A}" srcOrd="0" destOrd="0" presId="urn:microsoft.com/office/officeart/2005/8/layout/bProcess3"/>
    <dgm:cxn modelId="{424FCE18-E6E5-42DB-9DA3-1C0F1DB91275}" type="presParOf" srcId="{C5FA7852-6DBE-44E1-93C2-5055EFF3DC80}" destId="{656694F4-9790-4321-9C75-948BAB0A9DDE}" srcOrd="12" destOrd="0" presId="urn:microsoft.com/office/officeart/2005/8/layout/bProcess3"/>
    <dgm:cxn modelId="{E635B31C-BF0B-4C45-B307-F0F5D179F110}" type="presParOf" srcId="{C5FA7852-6DBE-44E1-93C2-5055EFF3DC80}" destId="{BF02E973-51C4-43E9-AD82-99525AACD2AE}" srcOrd="13" destOrd="0" presId="urn:microsoft.com/office/officeart/2005/8/layout/bProcess3"/>
    <dgm:cxn modelId="{F8B5BF8A-030E-4B4D-A622-48F2F2A8281E}" type="presParOf" srcId="{BF02E973-51C4-43E9-AD82-99525AACD2AE}" destId="{DD3C4383-A295-4448-92C7-0EA918576949}" srcOrd="0" destOrd="0" presId="urn:microsoft.com/office/officeart/2005/8/layout/bProcess3"/>
    <dgm:cxn modelId="{0CF0C1E6-0ABA-457D-B81B-9E6AB91FE2BD}" type="presParOf" srcId="{C5FA7852-6DBE-44E1-93C2-5055EFF3DC80}" destId="{E923090D-6F6E-4B5F-BF70-58041B724BD8}" srcOrd="14" destOrd="0" presId="urn:microsoft.com/office/officeart/2005/8/layout/bProcess3"/>
    <dgm:cxn modelId="{920B3077-6A08-4539-B6F6-6E904AA9E6D5}" type="presParOf" srcId="{C5FA7852-6DBE-44E1-93C2-5055EFF3DC80}" destId="{52F0F918-2623-4692-82F1-2835540948B0}" srcOrd="15" destOrd="0" presId="urn:microsoft.com/office/officeart/2005/8/layout/bProcess3"/>
    <dgm:cxn modelId="{FD8A863E-980F-4B31-8B25-141CEB1FB552}" type="presParOf" srcId="{52F0F918-2623-4692-82F1-2835540948B0}" destId="{89E4D9A1-40CB-4E91-96B4-A9D9F6A62FEB}" srcOrd="0" destOrd="0" presId="urn:microsoft.com/office/officeart/2005/8/layout/bProcess3"/>
    <dgm:cxn modelId="{315877DE-3957-4A34-BF83-D73FEB10F610}" type="presParOf" srcId="{C5FA7852-6DBE-44E1-93C2-5055EFF3DC80}" destId="{8B0DEF31-B4B2-4D9C-8D6C-7CD0473E2287}" srcOrd="16" destOrd="0" presId="urn:microsoft.com/office/officeart/2005/8/layout/bProcess3"/>
    <dgm:cxn modelId="{F49B27A8-8F49-41A0-B98A-4259BBA2DD17}" type="presParOf" srcId="{C5FA7852-6DBE-44E1-93C2-5055EFF3DC80}" destId="{41CDF088-C1AC-4F76-B6F7-1CA99B65DAD7}" srcOrd="17" destOrd="0" presId="urn:microsoft.com/office/officeart/2005/8/layout/bProcess3"/>
    <dgm:cxn modelId="{8218977A-CC95-4192-820D-88A146358A88}" type="presParOf" srcId="{41CDF088-C1AC-4F76-B6F7-1CA99B65DAD7}" destId="{67757E6C-43D2-4975-9A2A-A03AF21C06D3}" srcOrd="0" destOrd="0" presId="urn:microsoft.com/office/officeart/2005/8/layout/bProcess3"/>
    <dgm:cxn modelId="{6B408A48-0B2D-4FDB-ACC8-B07AF630110A}" type="presParOf" srcId="{C5FA7852-6DBE-44E1-93C2-5055EFF3DC80}" destId="{D5EF70DF-D1D2-4A94-AA37-50F241CA94CC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2180A-F77D-45C9-AE12-E0C553C574FA}">
      <dsp:nvSpPr>
        <dsp:cNvPr id="0" name=""/>
        <dsp:cNvSpPr/>
      </dsp:nvSpPr>
      <dsp:spPr>
        <a:xfrm>
          <a:off x="1872826" y="21921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F4960-8152-4434-BC68-746C9C9DF866}">
      <dsp:nvSpPr>
        <dsp:cNvPr id="0" name=""/>
        <dsp:cNvSpPr/>
      </dsp:nvSpPr>
      <dsp:spPr>
        <a:xfrm>
          <a:off x="3640666" y="3934387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705F8-3C62-4EDE-96F0-435EDE699056}">
      <dsp:nvSpPr>
        <dsp:cNvPr id="0" name=""/>
        <dsp:cNvSpPr/>
      </dsp:nvSpPr>
      <dsp:spPr>
        <a:xfrm>
          <a:off x="945001" y="4367880"/>
          <a:ext cx="6237996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baseline="0" dirty="0">
              <a:latin typeface="+mn-ea"/>
              <a:ea typeface="+mn-ea"/>
            </a:rPr>
            <a:t>기술 및 지식 다지기</a:t>
          </a:r>
        </a:p>
      </dsp:txBody>
      <dsp:txXfrm>
        <a:off x="945001" y="4367880"/>
        <a:ext cx="6237996" cy="1016000"/>
      </dsp:txXfrm>
    </dsp:sp>
    <dsp:sp modelId="{88B00284-2DC7-422D-9A62-0DA9717C6EB9}">
      <dsp:nvSpPr>
        <dsp:cNvPr id="0" name=""/>
        <dsp:cNvSpPr/>
      </dsp:nvSpPr>
      <dsp:spPr>
        <a:xfrm>
          <a:off x="2915421" y="2000707"/>
          <a:ext cx="2215941" cy="1610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 err="1">
              <a:latin typeface="+mn-ea"/>
              <a:ea typeface="+mn-ea"/>
            </a:rPr>
            <a:t>백엔드부터</a:t>
          </a:r>
          <a:r>
            <a:rPr lang="ko-KR" altLang="en-US" sz="1800" kern="1200" baseline="0" dirty="0">
              <a:latin typeface="+mn-ea"/>
              <a:ea typeface="+mn-ea"/>
            </a:rPr>
            <a:t> </a:t>
          </a:r>
          <a:r>
            <a:rPr lang="ko-KR" altLang="en-US" sz="1800" kern="1200" baseline="0" dirty="0" err="1">
              <a:latin typeface="+mn-ea"/>
              <a:ea typeface="+mn-ea"/>
            </a:rPr>
            <a:t>프론트엔드까지</a:t>
          </a:r>
          <a:r>
            <a:rPr lang="ko-KR" altLang="en-US" sz="1800" kern="1200" baseline="0" dirty="0">
              <a:latin typeface="+mn-ea"/>
              <a:ea typeface="+mn-ea"/>
            </a:rPr>
            <a:t> 개발</a:t>
          </a:r>
          <a:endParaRPr lang="en-US" altLang="ko-KR" sz="1800" kern="1200" baseline="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baseline="0" dirty="0">
              <a:latin typeface="+mn-ea"/>
              <a:ea typeface="+mn-ea"/>
            </a:rPr>
            <a:t>MVC </a:t>
          </a:r>
          <a:r>
            <a:rPr lang="ko-KR" altLang="en-US" sz="1400" kern="1200" baseline="0" dirty="0">
              <a:latin typeface="+mn-ea"/>
              <a:ea typeface="+mn-ea"/>
            </a:rPr>
            <a:t>모델 이해</a:t>
          </a:r>
          <a:endParaRPr lang="en-US" altLang="ko-KR" sz="1400" kern="1200" baseline="0" dirty="0">
            <a:latin typeface="+mn-ea"/>
            <a:ea typeface="+mn-ea"/>
          </a:endParaRPr>
        </a:p>
      </dsp:txBody>
      <dsp:txXfrm>
        <a:off x="3239938" y="2236513"/>
        <a:ext cx="1566907" cy="1138570"/>
      </dsp:txXfrm>
    </dsp:sp>
    <dsp:sp modelId="{AFC69637-C612-4809-8DF4-B2DF1A102601}">
      <dsp:nvSpPr>
        <dsp:cNvPr id="0" name=""/>
        <dsp:cNvSpPr/>
      </dsp:nvSpPr>
      <dsp:spPr>
        <a:xfrm>
          <a:off x="2165322" y="827224"/>
          <a:ext cx="1934687" cy="129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baseline="0" dirty="0">
              <a:latin typeface="+mn-ea"/>
              <a:ea typeface="+mn-ea"/>
            </a:rPr>
            <a:t>1</a:t>
          </a:r>
          <a:r>
            <a:rPr lang="ko-KR" altLang="en-US" sz="1800" kern="1200" baseline="0" dirty="0">
              <a:latin typeface="+mn-ea"/>
              <a:ea typeface="+mn-ea"/>
            </a:rPr>
            <a:t>인 </a:t>
          </a:r>
          <a:r>
            <a:rPr lang="en-US" altLang="ko-KR" sz="1800" kern="1200" baseline="0" dirty="0">
              <a:latin typeface="+mn-ea"/>
              <a:ea typeface="+mn-ea"/>
            </a:rPr>
            <a:t>1 Ajax </a:t>
          </a:r>
          <a:r>
            <a:rPr lang="ko-KR" altLang="en-US" sz="1800" kern="1200" baseline="0" dirty="0">
              <a:latin typeface="+mn-ea"/>
              <a:ea typeface="+mn-ea"/>
            </a:rPr>
            <a:t>이상 구현하기</a:t>
          </a:r>
        </a:p>
      </dsp:txBody>
      <dsp:txXfrm>
        <a:off x="2448650" y="1016156"/>
        <a:ext cx="1368031" cy="912247"/>
      </dsp:txXfrm>
    </dsp:sp>
    <dsp:sp modelId="{336FA4C5-DB3D-47DE-BE9F-F5B22CA9CD23}">
      <dsp:nvSpPr>
        <dsp:cNvPr id="0" name=""/>
        <dsp:cNvSpPr/>
      </dsp:nvSpPr>
      <dsp:spPr>
        <a:xfrm>
          <a:off x="4055596" y="343129"/>
          <a:ext cx="2560792" cy="17634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 err="1">
              <a:latin typeface="+mn-ea"/>
              <a:ea typeface="+mn-ea"/>
            </a:rPr>
            <a:t>반응형</a:t>
          </a:r>
          <a:r>
            <a:rPr lang="ko-KR" altLang="en-US" sz="1800" kern="1200" baseline="0" dirty="0">
              <a:latin typeface="+mn-ea"/>
              <a:ea typeface="+mn-ea"/>
            </a:rPr>
            <a:t> 웹으로 구현하기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baseline="0" dirty="0">
              <a:latin typeface="+mn-ea"/>
              <a:ea typeface="+mn-ea"/>
            </a:rPr>
            <a:t>.</a:t>
          </a:r>
          <a:r>
            <a:rPr lang="en-US" altLang="ko-KR" sz="1400" kern="1200" baseline="0" dirty="0" err="1">
              <a:latin typeface="+mn-ea"/>
              <a:ea typeface="+mn-ea"/>
            </a:rPr>
            <a:t>css</a:t>
          </a:r>
          <a:r>
            <a:rPr lang="en-US" altLang="ko-KR" sz="1400" kern="1200" baseline="0" dirty="0">
              <a:latin typeface="+mn-ea"/>
              <a:ea typeface="+mn-ea"/>
            </a:rPr>
            <a:t>  .</a:t>
          </a:r>
          <a:r>
            <a:rPr lang="en-US" altLang="ko-KR" sz="1400" kern="1200" baseline="0" dirty="0" err="1">
              <a:latin typeface="+mn-ea"/>
              <a:ea typeface="+mn-ea"/>
            </a:rPr>
            <a:t>js</a:t>
          </a:r>
          <a:r>
            <a:rPr lang="en-US" altLang="ko-KR" sz="1400" kern="1200" baseline="0" dirty="0">
              <a:latin typeface="+mn-ea"/>
              <a:ea typeface="+mn-ea"/>
            </a:rPr>
            <a:t> </a:t>
          </a:r>
          <a:r>
            <a:rPr lang="ko-KR" altLang="en-US" sz="1400" kern="1200" baseline="0" dirty="0">
              <a:latin typeface="+mn-ea"/>
              <a:ea typeface="+mn-ea"/>
            </a:rPr>
            <a:t>별도 파일로 개발하기</a:t>
          </a:r>
        </a:p>
      </dsp:txBody>
      <dsp:txXfrm>
        <a:off x="4430615" y="601378"/>
        <a:ext cx="1810754" cy="1246937"/>
      </dsp:txXfrm>
    </dsp:sp>
    <dsp:sp modelId="{8E22CDD3-CA06-4501-82AE-EFCAA76ECA1D}">
      <dsp:nvSpPr>
        <dsp:cNvPr id="0" name=""/>
        <dsp:cNvSpPr/>
      </dsp:nvSpPr>
      <dsp:spPr>
        <a:xfrm>
          <a:off x="-10" y="115427"/>
          <a:ext cx="8128020" cy="37893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4D5E-88E2-454C-9F95-F1288BE69A23}">
      <dsp:nvSpPr>
        <dsp:cNvPr id="0" name=""/>
        <dsp:cNvSpPr/>
      </dsp:nvSpPr>
      <dsp:spPr>
        <a:xfrm>
          <a:off x="7475" y="1321735"/>
          <a:ext cx="2305799" cy="277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13716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+mn-ea"/>
              <a:ea typeface="+mn-ea"/>
            </a:rPr>
            <a:t>설계</a:t>
          </a:r>
        </a:p>
      </dsp:txBody>
      <dsp:txXfrm>
        <a:off x="7475" y="1321735"/>
        <a:ext cx="2305799" cy="939790"/>
      </dsp:txXfrm>
    </dsp:sp>
    <dsp:sp modelId="{0B07BADD-2756-4BF5-8F83-11FB43862BD2}">
      <dsp:nvSpPr>
        <dsp:cNvPr id="0" name=""/>
        <dsp:cNvSpPr/>
      </dsp:nvSpPr>
      <dsp:spPr>
        <a:xfrm>
          <a:off x="478747" y="2337383"/>
          <a:ext cx="2305799" cy="178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n-ea"/>
              <a:ea typeface="+mn-ea"/>
            </a:rPr>
            <a:t>MVC </a:t>
          </a:r>
          <a:r>
            <a:rPr lang="ko-KR" altLang="en-US" sz="2000" kern="1200" dirty="0">
              <a:latin typeface="+mn-ea"/>
              <a:ea typeface="+mn-ea"/>
            </a:rPr>
            <a:t>모델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n-ea"/>
              <a:ea typeface="+mn-ea"/>
            </a:rPr>
            <a:t>ERD</a:t>
          </a:r>
          <a:endParaRPr lang="ko-KR" altLang="en-US" sz="2000" kern="1200" dirty="0">
            <a:latin typeface="+mn-ea"/>
            <a:ea typeface="+mn-ea"/>
          </a:endParaRPr>
        </a:p>
      </dsp:txBody>
      <dsp:txXfrm>
        <a:off x="483962" y="2342598"/>
        <a:ext cx="2295369" cy="167634"/>
      </dsp:txXfrm>
    </dsp:sp>
    <dsp:sp modelId="{6C45EC02-0980-4C9B-9C05-082798B20EB1}">
      <dsp:nvSpPr>
        <dsp:cNvPr id="0" name=""/>
        <dsp:cNvSpPr/>
      </dsp:nvSpPr>
      <dsp:spPr>
        <a:xfrm>
          <a:off x="2662350" y="1504872"/>
          <a:ext cx="740038" cy="573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" kern="1200"/>
        </a:p>
      </dsp:txBody>
      <dsp:txXfrm>
        <a:off x="2662350" y="1619575"/>
        <a:ext cx="567983" cy="344110"/>
      </dsp:txXfrm>
    </dsp:sp>
    <dsp:sp modelId="{373571B0-A1C9-46BA-AA15-267D29BA84D0}">
      <dsp:nvSpPr>
        <dsp:cNvPr id="0" name=""/>
        <dsp:cNvSpPr/>
      </dsp:nvSpPr>
      <dsp:spPr>
        <a:xfrm>
          <a:off x="3709574" y="1321735"/>
          <a:ext cx="2305799" cy="277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13716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latin typeface="+mn-ea"/>
              <a:ea typeface="+mn-ea"/>
            </a:rPr>
            <a:t>백엔드</a:t>
          </a:r>
          <a:endParaRPr lang="ko-KR" altLang="en-US" sz="3600" kern="1200" dirty="0">
            <a:latin typeface="+mn-ea"/>
            <a:ea typeface="+mn-ea"/>
          </a:endParaRPr>
        </a:p>
      </dsp:txBody>
      <dsp:txXfrm>
        <a:off x="3709574" y="1321735"/>
        <a:ext cx="2305799" cy="939790"/>
      </dsp:txXfrm>
    </dsp:sp>
    <dsp:sp modelId="{0205189F-0098-4394-BCAB-0FB8D05756E2}">
      <dsp:nvSpPr>
        <dsp:cNvPr id="0" name=""/>
        <dsp:cNvSpPr/>
      </dsp:nvSpPr>
      <dsp:spPr>
        <a:xfrm>
          <a:off x="4180846" y="2303668"/>
          <a:ext cx="2305799" cy="97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 err="1">
              <a:latin typeface="+mn-ea"/>
              <a:ea typeface="+mn-ea"/>
            </a:rPr>
            <a:t>톰캣</a:t>
          </a:r>
          <a:endParaRPr lang="ko-KR" altLang="en-US" sz="2000" kern="1200" dirty="0"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n-ea"/>
              <a:ea typeface="+mn-ea"/>
            </a:rPr>
            <a:t>오라클 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n-ea"/>
              <a:ea typeface="+mn-ea"/>
            </a:rPr>
            <a:t>자바</a:t>
          </a: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 err="1">
              <a:latin typeface="+mn-ea"/>
              <a:ea typeface="+mn-ea"/>
            </a:rPr>
            <a:t>Sevlet</a:t>
          </a:r>
          <a:endParaRPr lang="ko-KR" altLang="en-US" sz="1600" kern="1200" dirty="0">
            <a:latin typeface="+mn-ea"/>
            <a:ea typeface="+mn-ea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 err="1">
              <a:latin typeface="+mn-ea"/>
              <a:ea typeface="+mn-ea"/>
            </a:rPr>
            <a:t>Jsp</a:t>
          </a:r>
          <a:endParaRPr lang="ko-KR" altLang="en-US" sz="1600" kern="1200" dirty="0">
            <a:latin typeface="+mn-ea"/>
            <a:ea typeface="+mn-ea"/>
          </a:endParaRPr>
        </a:p>
      </dsp:txBody>
      <dsp:txXfrm>
        <a:off x="4183691" y="2306513"/>
        <a:ext cx="2300109" cy="91443"/>
      </dsp:txXfrm>
    </dsp:sp>
    <dsp:sp modelId="{80BF3839-FE87-4CCE-B90C-036B8AA9BF2B}">
      <dsp:nvSpPr>
        <dsp:cNvPr id="0" name=""/>
        <dsp:cNvSpPr/>
      </dsp:nvSpPr>
      <dsp:spPr>
        <a:xfrm rot="3287">
          <a:off x="6364448" y="1506662"/>
          <a:ext cx="740038" cy="573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" kern="1200"/>
        </a:p>
      </dsp:txBody>
      <dsp:txXfrm>
        <a:off x="6364448" y="1621283"/>
        <a:ext cx="567983" cy="344110"/>
      </dsp:txXfrm>
    </dsp:sp>
    <dsp:sp modelId="{592B0E39-F544-4678-B0E3-4A3A33EBED2F}">
      <dsp:nvSpPr>
        <dsp:cNvPr id="0" name=""/>
        <dsp:cNvSpPr/>
      </dsp:nvSpPr>
      <dsp:spPr>
        <a:xfrm>
          <a:off x="7411673" y="1321735"/>
          <a:ext cx="2305799" cy="277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13716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latin typeface="+mn-ea"/>
              <a:ea typeface="+mn-ea"/>
            </a:rPr>
            <a:t>프론트엔드</a:t>
          </a:r>
          <a:endParaRPr lang="ko-KR" altLang="en-US" sz="3600" kern="1200" dirty="0">
            <a:latin typeface="+mn-ea"/>
            <a:ea typeface="+mn-ea"/>
          </a:endParaRPr>
        </a:p>
      </dsp:txBody>
      <dsp:txXfrm>
        <a:off x="7411673" y="1321735"/>
        <a:ext cx="2305799" cy="946870"/>
      </dsp:txXfrm>
    </dsp:sp>
    <dsp:sp modelId="{B2CA0264-01D2-4D00-97F6-54E2B92C1ADC}">
      <dsp:nvSpPr>
        <dsp:cNvPr id="0" name=""/>
        <dsp:cNvSpPr/>
      </dsp:nvSpPr>
      <dsp:spPr>
        <a:xfrm>
          <a:off x="7882945" y="2292331"/>
          <a:ext cx="2305799" cy="52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n-ea"/>
              <a:ea typeface="+mn-ea"/>
            </a:rPr>
            <a:t>HTML</a:t>
          </a:r>
          <a:endParaRPr lang="ko-KR" altLang="en-US" sz="2000" kern="1200" dirty="0"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n-ea"/>
              <a:ea typeface="+mn-ea"/>
            </a:rPr>
            <a:t>자바스크립트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n-ea"/>
              <a:ea typeface="+mn-ea"/>
            </a:rPr>
            <a:t>jQuery</a:t>
          </a:r>
          <a:endParaRPr lang="ko-KR" altLang="en-US" sz="2000" kern="1200" dirty="0"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n-ea"/>
              <a:ea typeface="+mn-ea"/>
            </a:rPr>
            <a:t>Ajax</a:t>
          </a:r>
          <a:endParaRPr lang="ko-KR" altLang="en-US" sz="2000" kern="1200" dirty="0">
            <a:latin typeface="+mn-ea"/>
            <a:ea typeface="+mn-ea"/>
          </a:endParaRPr>
        </a:p>
      </dsp:txBody>
      <dsp:txXfrm>
        <a:off x="7884497" y="2293883"/>
        <a:ext cx="2302695" cy="49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E88D5-7269-4156-898F-04E910C2AECA}">
      <dsp:nvSpPr>
        <dsp:cNvPr id="0" name=""/>
        <dsp:cNvSpPr/>
      </dsp:nvSpPr>
      <dsp:spPr>
        <a:xfrm>
          <a:off x="0" y="1805840"/>
          <a:ext cx="1703590" cy="670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포인트 충전</a:t>
          </a:r>
        </a:p>
      </dsp:txBody>
      <dsp:txXfrm>
        <a:off x="15437" y="1821277"/>
        <a:ext cx="1672716" cy="496199"/>
      </dsp:txXfrm>
    </dsp:sp>
    <dsp:sp modelId="{5965095B-30E2-4FE2-B9C5-00B553AADA06}">
      <dsp:nvSpPr>
        <dsp:cNvPr id="0" name=""/>
        <dsp:cNvSpPr/>
      </dsp:nvSpPr>
      <dsp:spPr>
        <a:xfrm>
          <a:off x="969177" y="1399900"/>
          <a:ext cx="2137621" cy="2137621"/>
        </a:xfrm>
        <a:prstGeom prst="leftCircularArrow">
          <a:avLst>
            <a:gd name="adj1" fmla="val 3262"/>
            <a:gd name="adj2" fmla="val 402464"/>
            <a:gd name="adj3" fmla="val 2785443"/>
            <a:gd name="adj4" fmla="val 9631957"/>
            <a:gd name="adj5" fmla="val 38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31126-3CA2-4D69-8E67-14E1D9644C33}">
      <dsp:nvSpPr>
        <dsp:cNvPr id="0" name=""/>
        <dsp:cNvSpPr/>
      </dsp:nvSpPr>
      <dsp:spPr>
        <a:xfrm>
          <a:off x="455893" y="2286262"/>
          <a:ext cx="1291218" cy="51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회원가입</a:t>
          </a:r>
        </a:p>
      </dsp:txBody>
      <dsp:txXfrm>
        <a:off x="470932" y="2301301"/>
        <a:ext cx="1261140" cy="483397"/>
      </dsp:txXfrm>
    </dsp:sp>
    <dsp:sp modelId="{E0849BB5-C31A-419E-B229-ADC9FE4B5E78}">
      <dsp:nvSpPr>
        <dsp:cNvPr id="0" name=""/>
        <dsp:cNvSpPr/>
      </dsp:nvSpPr>
      <dsp:spPr>
        <a:xfrm>
          <a:off x="2079162" y="1078749"/>
          <a:ext cx="2075199" cy="2321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 err="1"/>
            <a:t>참여포인트</a:t>
          </a:r>
          <a:r>
            <a:rPr lang="ko-KR" altLang="en-US" sz="1600" kern="1200" dirty="0"/>
            <a:t> 지정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시작일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종료일 지정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Ex)</a:t>
          </a:r>
          <a:r>
            <a:rPr lang="ko-KR" altLang="en-US" sz="1600" kern="1200" dirty="0" err="1"/>
            <a:t>만보걷기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모집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진행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종료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취소</a:t>
          </a:r>
        </a:p>
      </dsp:txBody>
      <dsp:txXfrm>
        <a:off x="2132590" y="1629676"/>
        <a:ext cx="1968343" cy="1717304"/>
      </dsp:txXfrm>
    </dsp:sp>
    <dsp:sp modelId="{43CC8E88-379E-43CE-B96F-85797E1BB2D2}">
      <dsp:nvSpPr>
        <dsp:cNvPr id="0" name=""/>
        <dsp:cNvSpPr/>
      </dsp:nvSpPr>
      <dsp:spPr>
        <a:xfrm>
          <a:off x="3140211" y="448637"/>
          <a:ext cx="2368816" cy="2368816"/>
        </a:xfrm>
        <a:prstGeom prst="circularArrow">
          <a:avLst>
            <a:gd name="adj1" fmla="val 2944"/>
            <a:gd name="adj2" fmla="val 360467"/>
            <a:gd name="adj3" fmla="val 19454450"/>
            <a:gd name="adj4" fmla="val 12565939"/>
            <a:gd name="adj5" fmla="val 34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19020-4C76-44C7-8D58-F6E82CA91E1B}">
      <dsp:nvSpPr>
        <dsp:cNvPr id="0" name=""/>
        <dsp:cNvSpPr/>
      </dsp:nvSpPr>
      <dsp:spPr>
        <a:xfrm>
          <a:off x="2515397" y="1088154"/>
          <a:ext cx="1686938" cy="51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생성</a:t>
          </a:r>
        </a:p>
      </dsp:txBody>
      <dsp:txXfrm>
        <a:off x="2530436" y="1103193"/>
        <a:ext cx="1656860" cy="483397"/>
      </dsp:txXfrm>
    </dsp:sp>
    <dsp:sp modelId="{B43837B7-C643-462C-BA92-DC251557E596}">
      <dsp:nvSpPr>
        <dsp:cNvPr id="0" name=""/>
        <dsp:cNvSpPr/>
      </dsp:nvSpPr>
      <dsp:spPr>
        <a:xfrm>
          <a:off x="4534386" y="969015"/>
          <a:ext cx="1812537" cy="194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프로젝트에 참여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취소</a:t>
          </a:r>
          <a:r>
            <a:rPr lang="en-US" altLang="ko-KR" sz="1600" kern="1200" dirty="0"/>
            <a:t>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 err="1"/>
            <a:t>본인포인트</a:t>
          </a:r>
          <a:r>
            <a:rPr lang="ko-KR" altLang="en-US" sz="1600" kern="1200" dirty="0"/>
            <a:t> </a:t>
          </a:r>
          <a:r>
            <a:rPr lang="en-US" altLang="ko-KR" sz="1600" kern="1200" dirty="0"/>
            <a:t>vs </a:t>
          </a:r>
          <a:r>
            <a:rPr lang="ko-KR" altLang="en-US" sz="1600" kern="1200" dirty="0" err="1"/>
            <a:t>참여포인트</a:t>
          </a:r>
          <a:endParaRPr lang="ko-KR" altLang="en-US" sz="1600" kern="1200" dirty="0"/>
        </a:p>
      </dsp:txBody>
      <dsp:txXfrm>
        <a:off x="4579258" y="1013887"/>
        <a:ext cx="1722793" cy="1442290"/>
      </dsp:txXfrm>
    </dsp:sp>
    <dsp:sp modelId="{05C9F0BA-26C8-4B33-9D9F-5501BB962529}">
      <dsp:nvSpPr>
        <dsp:cNvPr id="0" name=""/>
        <dsp:cNvSpPr/>
      </dsp:nvSpPr>
      <dsp:spPr>
        <a:xfrm>
          <a:off x="5551498" y="1437189"/>
          <a:ext cx="2079117" cy="2079117"/>
        </a:xfrm>
        <a:prstGeom prst="leftCircularArrow">
          <a:avLst>
            <a:gd name="adj1" fmla="val 3354"/>
            <a:gd name="adj2" fmla="val 414691"/>
            <a:gd name="adj3" fmla="val 2791192"/>
            <a:gd name="adj4" fmla="val 9625480"/>
            <a:gd name="adj5" fmla="val 391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2A4F0-2886-4A7E-9268-C41F9D4E7C1F}">
      <dsp:nvSpPr>
        <dsp:cNvPr id="0" name=""/>
        <dsp:cNvSpPr/>
      </dsp:nvSpPr>
      <dsp:spPr>
        <a:xfrm>
          <a:off x="5037149" y="2286262"/>
          <a:ext cx="1291218" cy="51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참여자</a:t>
          </a:r>
          <a:endParaRPr lang="en-US" altLang="ko-KR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52188" y="2301301"/>
        <a:ext cx="1261140" cy="483397"/>
      </dsp:txXfrm>
    </dsp:sp>
    <dsp:sp modelId="{F154F565-5F08-438E-ABBD-D8516BA512B0}">
      <dsp:nvSpPr>
        <dsp:cNvPr id="0" name=""/>
        <dsp:cNvSpPr/>
      </dsp:nvSpPr>
      <dsp:spPr>
        <a:xfrm>
          <a:off x="6685002" y="1066696"/>
          <a:ext cx="1926974" cy="2321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매일 인증을 하면 참여자는 </a:t>
          </a:r>
          <a:r>
            <a:rPr lang="ko-KR" altLang="en-US" sz="1600" kern="1200" dirty="0" err="1"/>
            <a:t>리워드를</a:t>
          </a:r>
          <a:r>
            <a:rPr lang="ko-KR" altLang="en-US" sz="1600" kern="1200" dirty="0"/>
            <a:t> 받는다</a:t>
          </a:r>
          <a:r>
            <a:rPr lang="en-US" altLang="ko-KR" sz="1600" kern="1200" dirty="0"/>
            <a:t>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재원은 참여자들이 낸 </a:t>
          </a:r>
          <a:r>
            <a:rPr lang="ko-KR" altLang="en-US" sz="1600" kern="1200" dirty="0" err="1"/>
            <a:t>참여포인트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6738430" y="1617623"/>
        <a:ext cx="1820118" cy="1717304"/>
      </dsp:txXfrm>
    </dsp:sp>
    <dsp:sp modelId="{70FCE5D2-AA69-4D2F-8D2F-F37753715145}">
      <dsp:nvSpPr>
        <dsp:cNvPr id="0" name=""/>
        <dsp:cNvSpPr/>
      </dsp:nvSpPr>
      <dsp:spPr>
        <a:xfrm>
          <a:off x="7689373" y="535099"/>
          <a:ext cx="2021481" cy="2021481"/>
        </a:xfrm>
        <a:prstGeom prst="circularArrow">
          <a:avLst>
            <a:gd name="adj1" fmla="val 3449"/>
            <a:gd name="adj2" fmla="val 427486"/>
            <a:gd name="adj3" fmla="val 19379560"/>
            <a:gd name="adj4" fmla="val 12558067"/>
            <a:gd name="adj5" fmla="val 40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49296-CC2D-455D-9A90-E678B2279317}">
      <dsp:nvSpPr>
        <dsp:cNvPr id="0" name=""/>
        <dsp:cNvSpPr/>
      </dsp:nvSpPr>
      <dsp:spPr>
        <a:xfrm>
          <a:off x="7238955" y="1088154"/>
          <a:ext cx="1291218" cy="51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인증</a:t>
          </a:r>
        </a:p>
      </dsp:txBody>
      <dsp:txXfrm>
        <a:off x="7253994" y="1103193"/>
        <a:ext cx="1261140" cy="483397"/>
      </dsp:txXfrm>
    </dsp:sp>
    <dsp:sp modelId="{54C54277-DCBC-4BF8-B558-B92835D66020}">
      <dsp:nvSpPr>
        <dsp:cNvPr id="0" name=""/>
        <dsp:cNvSpPr/>
      </dsp:nvSpPr>
      <dsp:spPr>
        <a:xfrm>
          <a:off x="8937999" y="767205"/>
          <a:ext cx="1452621" cy="2353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잔여포인트를 참여율에 따라 참가자들에게 분배</a:t>
          </a:r>
        </a:p>
      </dsp:txBody>
      <dsp:txXfrm>
        <a:off x="8980545" y="809751"/>
        <a:ext cx="1367529" cy="1764071"/>
      </dsp:txXfrm>
    </dsp:sp>
    <dsp:sp modelId="{975B5DAB-509E-4F26-AA7A-74A620EF5EE2}">
      <dsp:nvSpPr>
        <dsp:cNvPr id="0" name=""/>
        <dsp:cNvSpPr/>
      </dsp:nvSpPr>
      <dsp:spPr>
        <a:xfrm>
          <a:off x="9260804" y="2286262"/>
          <a:ext cx="1291218" cy="51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종료일</a:t>
          </a:r>
        </a:p>
      </dsp:txBody>
      <dsp:txXfrm>
        <a:off x="9275843" y="2301301"/>
        <a:ext cx="1261140" cy="483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B3E31-8151-488F-9D29-6502D2298EED}">
      <dsp:nvSpPr>
        <dsp:cNvPr id="0" name=""/>
        <dsp:cNvSpPr/>
      </dsp:nvSpPr>
      <dsp:spPr>
        <a:xfrm>
          <a:off x="1927525" y="496787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074912" y="540793"/>
        <a:ext cx="17125" cy="3428"/>
      </dsp:txXfrm>
    </dsp:sp>
    <dsp:sp modelId="{66CCEE2F-1B63-46E8-8FD7-D4376D030BE8}">
      <dsp:nvSpPr>
        <dsp:cNvPr id="0" name=""/>
        <dsp:cNvSpPr/>
      </dsp:nvSpPr>
      <dsp:spPr>
        <a:xfrm>
          <a:off x="127474" y="1952"/>
          <a:ext cx="1801850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1. ERD </a:t>
          </a:r>
          <a:r>
            <a:rPr lang="ko-KR" altLang="en-US" sz="1800" kern="1200" dirty="0">
              <a:latin typeface="+mn-ea"/>
            </a:rPr>
            <a:t>확정</a:t>
          </a:r>
          <a:endParaRPr lang="ko-KR" altLang="en-US" sz="1800" kern="1200" dirty="0"/>
        </a:p>
      </dsp:txBody>
      <dsp:txXfrm>
        <a:off x="180249" y="54727"/>
        <a:ext cx="1658981" cy="1028335"/>
      </dsp:txXfrm>
    </dsp:sp>
    <dsp:sp modelId="{01F22C51-8D47-4EC6-9078-F031936A2F21}">
      <dsp:nvSpPr>
        <dsp:cNvPr id="0" name=""/>
        <dsp:cNvSpPr/>
      </dsp:nvSpPr>
      <dsp:spPr>
        <a:xfrm>
          <a:off x="5366884" y="496787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514272" y="540793"/>
        <a:ext cx="17125" cy="3428"/>
      </dsp:txXfrm>
    </dsp:sp>
    <dsp:sp modelId="{67512D9A-E363-4797-A87E-E551636A3B16}">
      <dsp:nvSpPr>
        <dsp:cNvPr id="0" name=""/>
        <dsp:cNvSpPr/>
      </dsp:nvSpPr>
      <dsp:spPr>
        <a:xfrm>
          <a:off x="2271825" y="1952"/>
          <a:ext cx="3096859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2. </a:t>
          </a:r>
          <a:r>
            <a:rPr lang="ko-KR" altLang="en-US" sz="1800" kern="1200" dirty="0">
              <a:latin typeface="+mn-ea"/>
            </a:rPr>
            <a:t>모두 동일한 테이블 생성</a:t>
          </a:r>
          <a:endParaRPr lang="en-US" altLang="ko-KR" sz="1800" kern="1200" dirty="0">
            <a:latin typeface="+mn-ea"/>
          </a:endParaRPr>
        </a:p>
      </dsp:txBody>
      <dsp:txXfrm>
        <a:off x="2324600" y="54727"/>
        <a:ext cx="2953990" cy="1028335"/>
      </dsp:txXfrm>
    </dsp:sp>
    <dsp:sp modelId="{B4997C39-22C8-46BF-8AA8-6B21366EE473}">
      <dsp:nvSpPr>
        <dsp:cNvPr id="0" name=""/>
        <dsp:cNvSpPr/>
      </dsp:nvSpPr>
      <dsp:spPr>
        <a:xfrm>
          <a:off x="7784774" y="496787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7932162" y="540793"/>
        <a:ext cx="17125" cy="3428"/>
      </dsp:txXfrm>
    </dsp:sp>
    <dsp:sp modelId="{BD17592B-67A2-4008-9C63-1E3387DE54DD}">
      <dsp:nvSpPr>
        <dsp:cNvPr id="0" name=""/>
        <dsp:cNvSpPr/>
      </dsp:nvSpPr>
      <dsp:spPr>
        <a:xfrm>
          <a:off x="5711185" y="1952"/>
          <a:ext cx="2075388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3. </a:t>
          </a:r>
          <a:r>
            <a:rPr lang="ko-KR" altLang="en-US" sz="1800" kern="1200" dirty="0">
              <a:latin typeface="+mn-ea"/>
            </a:rPr>
            <a:t>초기 데이터 생성</a:t>
          </a:r>
          <a:endParaRPr lang="en-US" altLang="ko-KR" sz="1800" kern="1200" dirty="0">
            <a:latin typeface="+mn-ea"/>
          </a:endParaRPr>
        </a:p>
      </dsp:txBody>
      <dsp:txXfrm>
        <a:off x="5763960" y="54727"/>
        <a:ext cx="1932519" cy="1028335"/>
      </dsp:txXfrm>
    </dsp:sp>
    <dsp:sp modelId="{602C7057-7AC3-432B-B159-79E78DF46E01}">
      <dsp:nvSpPr>
        <dsp:cNvPr id="0" name=""/>
        <dsp:cNvSpPr/>
      </dsp:nvSpPr>
      <dsp:spPr>
        <a:xfrm>
          <a:off x="1028400" y="1081262"/>
          <a:ext cx="8001599" cy="311900"/>
        </a:xfrm>
        <a:custGeom>
          <a:avLst/>
          <a:gdLst/>
          <a:ahLst/>
          <a:cxnLst/>
          <a:rect l="0" t="0" r="0" b="0"/>
          <a:pathLst>
            <a:path>
              <a:moveTo>
                <a:pt x="8001599" y="0"/>
              </a:moveTo>
              <a:lnTo>
                <a:pt x="8001599" y="173050"/>
              </a:lnTo>
              <a:lnTo>
                <a:pt x="0" y="173050"/>
              </a:lnTo>
              <a:lnTo>
                <a:pt x="0" y="31190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828976" y="1235499"/>
        <a:ext cx="400446" cy="3428"/>
      </dsp:txXfrm>
    </dsp:sp>
    <dsp:sp modelId="{BF3EDC2B-E99A-4B8D-B43F-CA97B1D0F7A1}">
      <dsp:nvSpPr>
        <dsp:cNvPr id="0" name=""/>
        <dsp:cNvSpPr/>
      </dsp:nvSpPr>
      <dsp:spPr>
        <a:xfrm>
          <a:off x="8129074" y="1952"/>
          <a:ext cx="1801850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4. </a:t>
          </a:r>
          <a:r>
            <a:rPr lang="ko-KR" altLang="en-US" sz="1800" kern="1200" dirty="0">
              <a:latin typeface="+mn-ea"/>
            </a:rPr>
            <a:t>폴더 구조 정의 및 표준화 룰 작성</a:t>
          </a:r>
          <a:endParaRPr lang="en-US" altLang="ko-KR" sz="1800" kern="1200" dirty="0">
            <a:latin typeface="+mn-ea"/>
          </a:endParaRPr>
        </a:p>
      </dsp:txBody>
      <dsp:txXfrm>
        <a:off x="8181849" y="54727"/>
        <a:ext cx="1658981" cy="1028335"/>
      </dsp:txXfrm>
    </dsp:sp>
    <dsp:sp modelId="{5F9AE8B9-3D0F-4591-B0CE-52789DE87B12}">
      <dsp:nvSpPr>
        <dsp:cNvPr id="0" name=""/>
        <dsp:cNvSpPr/>
      </dsp:nvSpPr>
      <dsp:spPr>
        <a:xfrm>
          <a:off x="1927525" y="1920398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074912" y="1964404"/>
        <a:ext cx="17125" cy="3428"/>
      </dsp:txXfrm>
    </dsp:sp>
    <dsp:sp modelId="{8C5BB98B-4E91-4A0E-9EE3-39F441327CC6}">
      <dsp:nvSpPr>
        <dsp:cNvPr id="0" name=""/>
        <dsp:cNvSpPr/>
      </dsp:nvSpPr>
      <dsp:spPr>
        <a:xfrm>
          <a:off x="127474" y="1425563"/>
          <a:ext cx="1801850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5. </a:t>
          </a:r>
          <a:r>
            <a:rPr lang="ko-KR" altLang="en-US" sz="1800" kern="1200" dirty="0">
              <a:latin typeface="+mn-ea"/>
            </a:rPr>
            <a:t>동일한 </a:t>
          </a:r>
          <a:r>
            <a:rPr lang="en-US" altLang="ko-KR" sz="1800" kern="1200" dirty="0">
              <a:latin typeface="+mn-ea"/>
            </a:rPr>
            <a:t>DTO </a:t>
          </a:r>
          <a:r>
            <a:rPr lang="ko-KR" altLang="en-US" sz="1800" kern="1200" dirty="0">
              <a:latin typeface="+mn-ea"/>
            </a:rPr>
            <a:t>생성</a:t>
          </a:r>
          <a:endParaRPr lang="en-US" altLang="ko-KR" sz="1800" kern="1200" dirty="0">
            <a:latin typeface="+mn-ea"/>
          </a:endParaRPr>
        </a:p>
      </dsp:txBody>
      <dsp:txXfrm>
        <a:off x="180249" y="1478338"/>
        <a:ext cx="1658981" cy="1028335"/>
      </dsp:txXfrm>
    </dsp:sp>
    <dsp:sp modelId="{2586D91D-CD21-4601-AAE3-9FA40791F696}">
      <dsp:nvSpPr>
        <dsp:cNvPr id="0" name=""/>
        <dsp:cNvSpPr/>
      </dsp:nvSpPr>
      <dsp:spPr>
        <a:xfrm>
          <a:off x="5366884" y="1920398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514272" y="1964404"/>
        <a:ext cx="17125" cy="3428"/>
      </dsp:txXfrm>
    </dsp:sp>
    <dsp:sp modelId="{6E2EEE65-34B7-4DC0-BCFD-999EE5BBACAC}">
      <dsp:nvSpPr>
        <dsp:cNvPr id="0" name=""/>
        <dsp:cNvSpPr/>
      </dsp:nvSpPr>
      <dsp:spPr>
        <a:xfrm>
          <a:off x="2271825" y="1425563"/>
          <a:ext cx="3096859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+mn-ea"/>
            </a:rPr>
            <a:t>6. </a:t>
          </a:r>
          <a:r>
            <a:rPr lang="en-US" altLang="ko-KR" sz="1600" kern="1200" dirty="0" err="1">
              <a:latin typeface="+mn-ea"/>
            </a:rPr>
            <a:t>togetherShellT.jsp</a:t>
          </a:r>
          <a:r>
            <a:rPr lang="en-US" altLang="ko-KR" sz="1600" kern="1200" dirty="0">
              <a:latin typeface="+mn-ea"/>
            </a:rPr>
            <a:t>, </a:t>
          </a:r>
          <a:r>
            <a:rPr lang="en-US" altLang="ko-KR" sz="1600" kern="1200" dirty="0" err="1">
              <a:latin typeface="+mn-ea"/>
            </a:rPr>
            <a:t>togetherShellM.jsp</a:t>
          </a:r>
          <a:r>
            <a:rPr lang="en-US" altLang="ko-KR" sz="1600" kern="1200" dirty="0">
              <a:latin typeface="+mn-ea"/>
            </a:rPr>
            <a:t>, </a:t>
          </a:r>
          <a:r>
            <a:rPr lang="en-US" altLang="ko-KR" sz="1600" kern="1200" dirty="0" err="1">
              <a:latin typeface="+mn-ea"/>
            </a:rPr>
            <a:t>togetherShellB.jsp</a:t>
          </a:r>
          <a:endParaRPr lang="en-US" altLang="ko-KR" sz="1600" kern="1200" dirty="0">
            <a:latin typeface="+mn-ea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+mn-ea"/>
            </a:rPr>
            <a:t>생성</a:t>
          </a:r>
          <a:endParaRPr lang="en-US" altLang="ko-KR" sz="1600" kern="1200" dirty="0">
            <a:latin typeface="+mn-ea"/>
          </a:endParaRPr>
        </a:p>
      </dsp:txBody>
      <dsp:txXfrm>
        <a:off x="2324600" y="1478338"/>
        <a:ext cx="2953990" cy="1028335"/>
      </dsp:txXfrm>
    </dsp:sp>
    <dsp:sp modelId="{BF02E973-51C4-43E9-AD82-99525AACD2AE}">
      <dsp:nvSpPr>
        <dsp:cNvPr id="0" name=""/>
        <dsp:cNvSpPr/>
      </dsp:nvSpPr>
      <dsp:spPr>
        <a:xfrm>
          <a:off x="7784774" y="1920398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7932162" y="1964404"/>
        <a:ext cx="17125" cy="3428"/>
      </dsp:txXfrm>
    </dsp:sp>
    <dsp:sp modelId="{656694F4-9790-4321-9C75-948BAB0A9DDE}">
      <dsp:nvSpPr>
        <dsp:cNvPr id="0" name=""/>
        <dsp:cNvSpPr/>
      </dsp:nvSpPr>
      <dsp:spPr>
        <a:xfrm>
          <a:off x="5711185" y="1425563"/>
          <a:ext cx="2075388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7. </a:t>
          </a:r>
          <a:r>
            <a:rPr lang="en-US" altLang="ko-KR" sz="1800" kern="1200" dirty="0" err="1">
              <a:latin typeface="+mn-ea"/>
            </a:rPr>
            <a:t>xxxView.jsp</a:t>
          </a:r>
          <a:r>
            <a:rPr lang="en-US" altLang="ko-KR" sz="1800" kern="1200" dirty="0">
              <a:latin typeface="+mn-ea"/>
            </a:rPr>
            <a:t> </a:t>
          </a:r>
          <a:r>
            <a:rPr lang="ko-KR" altLang="en-US" sz="1800" kern="1200" dirty="0">
              <a:latin typeface="+mn-ea"/>
            </a:rPr>
            <a:t>템플릿 배포</a:t>
          </a:r>
          <a:endParaRPr lang="en-US" altLang="ko-KR" sz="1800" kern="1200" dirty="0">
            <a:latin typeface="+mn-ea"/>
          </a:endParaRPr>
        </a:p>
      </dsp:txBody>
      <dsp:txXfrm>
        <a:off x="5763960" y="1478338"/>
        <a:ext cx="1932519" cy="1028335"/>
      </dsp:txXfrm>
    </dsp:sp>
    <dsp:sp modelId="{52F0F918-2623-4692-82F1-2835540948B0}">
      <dsp:nvSpPr>
        <dsp:cNvPr id="0" name=""/>
        <dsp:cNvSpPr/>
      </dsp:nvSpPr>
      <dsp:spPr>
        <a:xfrm>
          <a:off x="1028400" y="2504873"/>
          <a:ext cx="8001599" cy="311900"/>
        </a:xfrm>
        <a:custGeom>
          <a:avLst/>
          <a:gdLst/>
          <a:ahLst/>
          <a:cxnLst/>
          <a:rect l="0" t="0" r="0" b="0"/>
          <a:pathLst>
            <a:path>
              <a:moveTo>
                <a:pt x="8001599" y="0"/>
              </a:moveTo>
              <a:lnTo>
                <a:pt x="8001599" y="173050"/>
              </a:lnTo>
              <a:lnTo>
                <a:pt x="0" y="173050"/>
              </a:lnTo>
              <a:lnTo>
                <a:pt x="0" y="31190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828976" y="2659109"/>
        <a:ext cx="400446" cy="3428"/>
      </dsp:txXfrm>
    </dsp:sp>
    <dsp:sp modelId="{E923090D-6F6E-4B5F-BF70-58041B724BD8}">
      <dsp:nvSpPr>
        <dsp:cNvPr id="0" name=""/>
        <dsp:cNvSpPr/>
      </dsp:nvSpPr>
      <dsp:spPr>
        <a:xfrm>
          <a:off x="8129074" y="1425563"/>
          <a:ext cx="1801850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8. </a:t>
          </a:r>
          <a:r>
            <a:rPr lang="ko-KR" altLang="en-US" sz="1800" kern="1200" dirty="0">
              <a:latin typeface="+mn-ea"/>
            </a:rPr>
            <a:t>표준화 룰에 따른 본인의 화면 개발</a:t>
          </a:r>
          <a:endParaRPr lang="en-US" altLang="ko-KR" sz="1800" kern="1200" dirty="0">
            <a:latin typeface="+mn-ea"/>
          </a:endParaRPr>
        </a:p>
      </dsp:txBody>
      <dsp:txXfrm>
        <a:off x="8181849" y="1478338"/>
        <a:ext cx="1658981" cy="1028335"/>
      </dsp:txXfrm>
    </dsp:sp>
    <dsp:sp modelId="{41CDF088-C1AC-4F76-B6F7-1CA99B65DAD7}">
      <dsp:nvSpPr>
        <dsp:cNvPr id="0" name=""/>
        <dsp:cNvSpPr/>
      </dsp:nvSpPr>
      <dsp:spPr>
        <a:xfrm>
          <a:off x="1927525" y="3344009"/>
          <a:ext cx="3119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90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074912" y="3388014"/>
        <a:ext cx="17125" cy="3428"/>
      </dsp:txXfrm>
    </dsp:sp>
    <dsp:sp modelId="{8B0DEF31-B4B2-4D9C-8D6C-7CD0473E2287}">
      <dsp:nvSpPr>
        <dsp:cNvPr id="0" name=""/>
        <dsp:cNvSpPr/>
      </dsp:nvSpPr>
      <dsp:spPr>
        <a:xfrm>
          <a:off x="127474" y="2849174"/>
          <a:ext cx="1801850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9. </a:t>
          </a:r>
          <a:r>
            <a:rPr lang="ko-KR" altLang="en-US" sz="1800" kern="1200" dirty="0">
              <a:latin typeface="+mn-ea"/>
            </a:rPr>
            <a:t>개별 폴더에 업로드</a:t>
          </a:r>
          <a:endParaRPr lang="en-US" altLang="ko-KR" sz="1800" kern="1200" dirty="0">
            <a:latin typeface="+mn-ea"/>
          </a:endParaRPr>
        </a:p>
      </dsp:txBody>
      <dsp:txXfrm>
        <a:off x="180249" y="2901949"/>
        <a:ext cx="1658981" cy="1028335"/>
      </dsp:txXfrm>
    </dsp:sp>
    <dsp:sp modelId="{D5EF70DF-D1D2-4A94-AA37-50F241CA94CC}">
      <dsp:nvSpPr>
        <dsp:cNvPr id="0" name=""/>
        <dsp:cNvSpPr/>
      </dsp:nvSpPr>
      <dsp:spPr>
        <a:xfrm>
          <a:off x="2271825" y="2849174"/>
          <a:ext cx="3096859" cy="1081110"/>
        </a:xfrm>
        <a:prstGeom prst="snip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+mn-ea"/>
            </a:rPr>
            <a:t>10. </a:t>
          </a:r>
          <a:r>
            <a:rPr lang="ko-KR" altLang="en-US" sz="1800" kern="1200" dirty="0">
              <a:latin typeface="+mn-ea"/>
            </a:rPr>
            <a:t>취합 후 배포</a:t>
          </a:r>
          <a:r>
            <a:rPr lang="en-US" altLang="ko-KR" sz="1800" kern="1200" dirty="0">
              <a:latin typeface="+mn-ea"/>
            </a:rPr>
            <a:t>(</a:t>
          </a:r>
          <a:r>
            <a:rPr lang="ko-KR" altLang="en-US" sz="1800" kern="1200" dirty="0">
              <a:latin typeface="+mn-ea"/>
            </a:rPr>
            <a:t>가져가</a:t>
          </a:r>
          <a:r>
            <a:rPr lang="en-US" altLang="ko-KR" sz="1800" kern="1200" dirty="0">
              <a:latin typeface="+mn-ea"/>
            </a:rPr>
            <a:t>) </a:t>
          </a:r>
          <a:r>
            <a:rPr lang="ko-KR" altLang="en-US" sz="1800" kern="1200" dirty="0">
              <a:latin typeface="+mn-ea"/>
            </a:rPr>
            <a:t>폴더에 최신판 유지</a:t>
          </a:r>
        </a:p>
      </dsp:txBody>
      <dsp:txXfrm>
        <a:off x="2324600" y="2901949"/>
        <a:ext cx="2953990" cy="1028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79B51-FE0F-4EDF-BA7C-0924682CA5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2493B-BE0F-481E-868C-9D921BDA8E5D}" type="datetimeFigureOut">
              <a:rPr lang="ko-KR" altLang="en-US" smtClean="0"/>
              <a:t>2019-06-28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2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ko-KR"/>
              <a:t>2019/04/26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0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0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2019/04/26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2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3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645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7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9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05099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900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2019/04/26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sldNum="0"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://211.183.9.37:8383/together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211.183.9.37:8383/together/home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erdcloud.com/d/Bd9n6mnARZCKwfkBZ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atin typeface="+mn-ea"/>
                <a:ea typeface="+mn-ea"/>
              </a:rPr>
              <a:t>프로젝트 </a:t>
            </a:r>
            <a:r>
              <a:rPr lang="ko-KR" altLang="en-US" dirty="0" err="1">
                <a:latin typeface="+mn-ea"/>
                <a:ea typeface="+mn-ea"/>
              </a:rPr>
              <a:t>완료보고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sz="3600" dirty="0" err="1">
                <a:latin typeface="+mn-ea"/>
              </a:rPr>
              <a:t>도끼날팀</a:t>
            </a:r>
            <a:endParaRPr lang="ko-KR" altLang="en-US" sz="3600" dirty="0">
              <a:latin typeface="+mn-ea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6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 dirty="0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 dirty="0"/>
              <a:t>중앙 </a:t>
            </a:r>
            <a:r>
              <a:rPr lang="en-US" altLang="ko-KR" dirty="0"/>
              <a:t>602</a:t>
            </a:r>
            <a:r>
              <a:rPr lang="ko-KR" altLang="en-US" dirty="0"/>
              <a:t>호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테이블설명서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74339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회원이 </a:t>
                      </a:r>
                      <a:r>
                        <a:rPr lang="ko-KR" altLang="en-US" sz="1800" dirty="0" err="1"/>
                        <a:t>투게더에</a:t>
                      </a:r>
                      <a:r>
                        <a:rPr lang="ko-KR" altLang="en-US" sz="1800" dirty="0"/>
                        <a:t> 참여한 정보를 보관하는 테이블</a:t>
                      </a:r>
                      <a:r>
                        <a:rPr lang="en-US" altLang="ko-KR" sz="18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회원이 해당 </a:t>
                      </a:r>
                      <a:r>
                        <a:rPr lang="ko-KR" altLang="en-US" sz="1800" dirty="0" err="1"/>
                        <a:t>투게더로부터</a:t>
                      </a:r>
                      <a:r>
                        <a:rPr lang="ko-KR" altLang="en-US" sz="1800" dirty="0"/>
                        <a:t> 보상받은 </a:t>
                      </a:r>
                      <a:r>
                        <a:rPr lang="ko-KR" altLang="en-US" sz="1800" baseline="0" dirty="0"/>
                        <a:t>포인트가 총 얼마인지를 알 수 있다</a:t>
                      </a:r>
                      <a:r>
                        <a:rPr lang="en-US" altLang="ko-KR" sz="1800" baseline="0" dirty="0"/>
                        <a:t>.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Join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034314"/>
            <a:ext cx="11659096" cy="1800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21871" y="3638303"/>
            <a:ext cx="108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 dirty="0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 dirty="0"/>
              <a:t>중앙 </a:t>
            </a:r>
            <a:r>
              <a:rPr lang="en-US" altLang="ko-KR" dirty="0"/>
              <a:t>602</a:t>
            </a:r>
            <a:r>
              <a:rPr lang="ko-KR" altLang="en-US" dirty="0"/>
              <a:t>호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테이블설명서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83742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본인이 참가한  </a:t>
                      </a:r>
                      <a:r>
                        <a:rPr lang="ko-KR" altLang="en-US" sz="1800" dirty="0" err="1"/>
                        <a:t>투게더에</a:t>
                      </a:r>
                      <a:r>
                        <a:rPr lang="ko-KR" altLang="en-US" sz="1800" dirty="0"/>
                        <a:t> 대해 인증을 하게</a:t>
                      </a:r>
                      <a:r>
                        <a:rPr lang="ko-KR" altLang="en-US" sz="1800" baseline="0" dirty="0"/>
                        <a:t> 되면 이 테이블에 </a:t>
                      </a:r>
                      <a:r>
                        <a:rPr lang="ko-KR" altLang="en-US" sz="1800" dirty="0"/>
                        <a:t> 보관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Cert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25185"/>
            <a:ext cx="1033132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테이블설명서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11449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/>
                        <a:t>투게더에</a:t>
                      </a:r>
                      <a:r>
                        <a:rPr lang="ko-KR" altLang="en-US" sz="1800" dirty="0"/>
                        <a:t> 대한 댓글을 보관하는 테이블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Reply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0" y="2559463"/>
            <a:ext cx="1137777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테이블설명서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40707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인증 처리를 한 최종일을 보관하여 다음 작업 시 이용한다</a:t>
                      </a:r>
                      <a:r>
                        <a:rPr lang="en-US" altLang="ko-KR" sz="18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여러 이유로 매일 처리를 하지 못할 수도 있으므로 이 정보가 꼭 필요하다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+mn-ea"/>
                          <a:ea typeface="+mn-ea"/>
                        </a:rPr>
                        <a:t>OperInfo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30" y="2851509"/>
            <a:ext cx="100267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테이블설명서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62980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시퀀스설명서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시퀀스명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테이블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PK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에 사용할 목적의 </a:t>
                      </a:r>
                      <a:r>
                        <a:rPr lang="en-US" altLang="ko-KR" sz="1800" dirty="0" err="1">
                          <a:latin typeface="+mn-ea"/>
                          <a:ea typeface="+mn-ea"/>
                        </a:rPr>
                        <a:t>Seq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생성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투게더와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댓글 테이블에서 사용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+mn-ea"/>
                          <a:ea typeface="+mn-ea"/>
                        </a:rPr>
                        <a:t>SeqForPK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18" y="2360933"/>
            <a:ext cx="82695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개발내역서</a:t>
            </a:r>
            <a:endParaRPr lang="ko-KR" altLang="en-US" dirty="0"/>
          </a:p>
        </p:txBody>
      </p:sp>
      <p:pic>
        <p:nvPicPr>
          <p:cNvPr id="11" name="내용 개체 틀 10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21" y="0"/>
            <a:ext cx="10658371" cy="6802582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2019/04/01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7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개발내역서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937125"/>
            <a:ext cx="11880000" cy="49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개발내역서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9" y="67112"/>
            <a:ext cx="11283341" cy="6720214"/>
          </a:xfrm>
        </p:spPr>
      </p:pic>
    </p:spTree>
    <p:extLst>
      <p:ext uri="{BB962C8B-B14F-4D97-AF65-F5344CB8AC3E}">
        <p14:creationId xmlns:p14="http://schemas.microsoft.com/office/powerpoint/2010/main" val="9760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개발내역서</a:t>
            </a:r>
            <a:endParaRPr lang="ko-KR" altLang="en-US" dirty="0"/>
          </a:p>
        </p:txBody>
      </p:sp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2279"/>
            <a:ext cx="11807971" cy="6657493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2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개발내역서</a:t>
            </a:r>
            <a:endParaRPr lang="ko-KR" altLang="en-US" dirty="0"/>
          </a:p>
        </p:txBody>
      </p:sp>
      <p:pic>
        <p:nvPicPr>
          <p:cNvPr id="6" name="내용 개체 틀 5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" y="-19940"/>
            <a:ext cx="12147328" cy="687794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목표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721670925"/>
              </p:ext>
            </p:extLst>
          </p:nvPr>
        </p:nvGraphicFramePr>
        <p:xfrm>
          <a:off x="2176156" y="130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8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D705F8-3C62-4EDE-96F0-435EDE699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00284-2DC7-422D-9A62-0DA9717C6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C69637-C612-4809-8DF4-B2DF1A102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6FA4C5-DB3D-47DE-BE9F-F5B22CA9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32180A-F77D-45C9-AE12-E0C553C5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22CDD3-CA06-4501-82AE-EFCAA76EC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9F4960-8152-4434-BC68-746C9C9DF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164701"/>
              </p:ext>
            </p:extLst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0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초기화면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755738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헤더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타이틀 및 </a:t>
                      </a:r>
                      <a:r>
                        <a:rPr lang="ko-KR" altLang="en-US" sz="1400" dirty="0" err="1"/>
                        <a:t>검색창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latinLnBrk="1"/>
                      <a:r>
                        <a:rPr lang="ko-KR" altLang="en-US" sz="1400" dirty="0" err="1"/>
                        <a:t>상태별</a:t>
                      </a:r>
                      <a:r>
                        <a:rPr lang="ko-KR" altLang="en-US" sz="1400" dirty="0"/>
                        <a:t> 체크박스 제공 및 </a:t>
                      </a:r>
                      <a:r>
                        <a:rPr lang="ko-KR" altLang="en-US" sz="1400" dirty="0" err="1"/>
                        <a:t>투게더명</a:t>
                      </a:r>
                      <a:r>
                        <a:rPr lang="ko-KR" altLang="en-US" sz="1400" dirty="0"/>
                        <a:t> 검색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검색결과를 표시하거나 디폴트로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상태 별 최신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개씩을 보여준다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 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 사이드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모바일에서는 하단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로긴한</a:t>
                      </a:r>
                      <a:r>
                        <a:rPr lang="ko-KR" altLang="en-US" sz="1400" dirty="0"/>
                        <a:t> 유저의 정보 표시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본인의 열정포인트와 가입일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본인이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본인이 생성한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홈페이지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통해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메뉴 중 </a:t>
                      </a:r>
                      <a:r>
                        <a:rPr lang="en-US" altLang="ko-KR" sz="1400" dirty="0"/>
                        <a:t>home</a:t>
                      </a:r>
                      <a:r>
                        <a:rPr lang="ko-KR" altLang="en-US" sz="1400" dirty="0"/>
                        <a:t>을 누르거나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 err="1"/>
                        <a:t>렛츠투게더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글자를 누른다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557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latinLnBrk="1"/>
                      <a:r>
                        <a:rPr lang="en-US" altLang="ko-KR" sz="1400" dirty="0"/>
                        <a:t>Member</a:t>
                      </a:r>
                    </a:p>
                    <a:p>
                      <a:pPr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6" y="1136019"/>
            <a:ext cx="6480000" cy="4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81583"/>
              </p:ext>
            </p:extLst>
          </p:nvPr>
        </p:nvGraphicFramePr>
        <p:xfrm>
          <a:off x="156000" y="189001"/>
          <a:ext cx="11880000" cy="647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953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오른쪽 사용자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952954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 사이드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모바일에서는 하단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로긴한</a:t>
                      </a:r>
                      <a:r>
                        <a:rPr lang="ko-KR" altLang="en-US" sz="1400" dirty="0"/>
                        <a:t> 유저의 정보 표시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본인의 열정포인트와 가입일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본인이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본인이 생성한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84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Xxx</a:t>
                      </a:r>
                      <a:r>
                        <a:rPr lang="ko-KR" altLang="en-US" sz="1400" dirty="0"/>
                        <a:t>님이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본인이 참여 중인 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리스트들이 나타난다</a:t>
                      </a:r>
                      <a:r>
                        <a:rPr lang="en-US" altLang="ko-KR" sz="1400" dirty="0"/>
                        <a:t>.  </a:t>
                      </a:r>
                      <a:r>
                        <a:rPr lang="ko-KR" altLang="en-US" sz="1400" dirty="0"/>
                        <a:t>참여한 </a:t>
                      </a:r>
                      <a:r>
                        <a:rPr lang="ko-KR" altLang="en-US" sz="1400" dirty="0" err="1"/>
                        <a:t>투게더가</a:t>
                      </a:r>
                      <a:r>
                        <a:rPr lang="ko-KR" altLang="en-US" sz="1400" dirty="0"/>
                        <a:t> 아직 모집중이라면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 err="1"/>
                        <a:t>참여취소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버튼이 나타난다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738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Xxx</a:t>
                      </a:r>
                      <a:r>
                        <a:rPr lang="ko-KR" altLang="en-US" sz="1400" dirty="0"/>
                        <a:t>님이 만든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본인이 생성한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리스트가 나타난다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9845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 부분은 항상 화면에 떠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621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latinLnBrk="1"/>
                      <a:r>
                        <a:rPr lang="en-US" altLang="ko-KR" sz="1400" dirty="0"/>
                        <a:t>Member</a:t>
                      </a:r>
                    </a:p>
                    <a:p>
                      <a:pPr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4" y="1027683"/>
            <a:ext cx="415014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51641"/>
              </p:ext>
            </p:extLst>
          </p:nvPr>
        </p:nvGraphicFramePr>
        <p:xfrm>
          <a:off x="156000" y="189001"/>
          <a:ext cx="11880000" cy="647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953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간단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정보 보기</a:t>
                      </a:r>
                      <a:r>
                        <a:rPr lang="en-US" altLang="ko-KR" dirty="0"/>
                        <a:t>(Ajax)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675829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 사이드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모바일에서는 하단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Xxx</a:t>
                      </a:r>
                      <a:r>
                        <a:rPr lang="ko-KR" altLang="en-US" sz="1400" dirty="0"/>
                        <a:t>님이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리스트를 클릭하면 </a:t>
                      </a:r>
                      <a:r>
                        <a:rPr lang="ko-KR" altLang="en-US" sz="1400" dirty="0" err="1"/>
                        <a:t>투게더에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간력</a:t>
                      </a:r>
                      <a:r>
                        <a:rPr lang="ko-KR" altLang="en-US" sz="1400" dirty="0"/>
                        <a:t> 정보가 뜬다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모바일이든 </a:t>
                      </a: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든 클릭한 그 위치에서 창이 뜨도록 하였다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845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Xxx</a:t>
                      </a:r>
                      <a:r>
                        <a:rPr lang="ko-KR" altLang="en-US" sz="1400" dirty="0"/>
                        <a:t>님이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 중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상세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라고 되어 있는 부분을 클릭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621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latinLnBrk="1"/>
                      <a:r>
                        <a:rPr lang="en-US" altLang="ko-KR" sz="1400" dirty="0"/>
                        <a:t>Member</a:t>
                      </a:r>
                    </a:p>
                    <a:p>
                      <a:pPr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62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8" y="1089000"/>
            <a:ext cx="522128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9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09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7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49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검색화면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587945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헤더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넣거나 넣지 않을 수 있으며 상태를 원하는 만큼 체크 할 수 있다</a:t>
                      </a:r>
                      <a:r>
                        <a:rPr lang="en-US" altLang="ko-KR" sz="1400" dirty="0"/>
                        <a:t>. [</a:t>
                      </a:r>
                      <a:r>
                        <a:rPr lang="ko-KR" altLang="en-US" sz="1400" dirty="0"/>
                        <a:t>모두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를 선택하면 자동으로 모든 상태가 체크되며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모든 상태가 체크된 상태에서 어느 한 상태의 체크를 해제하면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모두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에 대한 체크가 자동으로 해제된다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2015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넣지 않으면 해당 상태에 있는 </a:t>
                      </a:r>
                      <a:r>
                        <a:rPr lang="ko-KR" altLang="en-US" sz="1400" dirty="0" err="1"/>
                        <a:t>투게더를</a:t>
                      </a:r>
                      <a:r>
                        <a:rPr lang="ko-KR" altLang="en-US" sz="1400" dirty="0"/>
                        <a:t> 모두 검색한다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넣으면 해당 </a:t>
                      </a:r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포함하고 해당 상태에 있는 </a:t>
                      </a:r>
                      <a:r>
                        <a:rPr lang="ko-KR" altLang="en-US" sz="1400" dirty="0" err="1"/>
                        <a:t>투게더를</a:t>
                      </a:r>
                      <a:r>
                        <a:rPr lang="ko-KR" altLang="en-US" sz="1400" dirty="0"/>
                        <a:t> 모두 검색한다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넣고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상태를 하나도 체크하지 않으면 해당 단어를 가진 </a:t>
                      </a:r>
                      <a:r>
                        <a:rPr lang="ko-KR" altLang="en-US" sz="1400" dirty="0" err="1"/>
                        <a:t>투게더를</a:t>
                      </a:r>
                      <a:r>
                        <a:rPr lang="ko-KR" altLang="en-US" sz="1400" dirty="0"/>
                        <a:t> 모두 검색한다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0061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 상단의 </a:t>
                      </a:r>
                      <a:r>
                        <a:rPr lang="ko-KR" altLang="en-US" sz="1400" dirty="0" err="1"/>
                        <a:t>검색창은</a:t>
                      </a:r>
                      <a:r>
                        <a:rPr lang="ko-KR" altLang="en-US" sz="1400" dirty="0"/>
                        <a:t> 항상 떠 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언제라도 </a:t>
                      </a:r>
                      <a:r>
                        <a:rPr lang="ko-KR" altLang="en-US" sz="1400" dirty="0" err="1"/>
                        <a:t>검색어를</a:t>
                      </a:r>
                      <a:r>
                        <a:rPr lang="ko-KR" altLang="en-US" sz="1400" dirty="0"/>
                        <a:t> 넣거나 상태를 체크해서 검색버튼을 누르면 검색결과가 본문에 나온다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3759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75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75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375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9" y="1163554"/>
            <a:ext cx="6265835" cy="44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73403"/>
              </p:ext>
            </p:extLst>
          </p:nvPr>
        </p:nvGraphicFramePr>
        <p:xfrm>
          <a:off x="156000" y="189000"/>
          <a:ext cx="1190999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00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3733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21694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57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참여하기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참여취소</a:t>
                      </a:r>
                      <a:r>
                        <a:rPr lang="en-US" altLang="ko-KR" dirty="0"/>
                        <a:t>(Ajax)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198531">
                <a:tc rowSpan="10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모집 중인 </a:t>
                      </a:r>
                      <a:r>
                        <a:rPr lang="ko-KR" altLang="en-US" sz="1400" dirty="0" err="1"/>
                        <a:t>투게더에는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참여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버튼이 나타난다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그 버튼을 누르면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참여하기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가 완료되고 오른쪽 사이드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내가 참여한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리스트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에 나타나게 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46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사이드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모바일에서는 하단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 err="1"/>
                        <a:t>참여취소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가 가능한 </a:t>
                      </a:r>
                      <a:r>
                        <a:rPr lang="ko-KR" altLang="en-US" sz="1400" dirty="0" err="1"/>
                        <a:t>투게더에</a:t>
                      </a:r>
                      <a:r>
                        <a:rPr lang="ko-KR" altLang="en-US" sz="1400" baseline="0" dirty="0"/>
                        <a:t> 나타나는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 err="1"/>
                        <a:t>참여취소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dirty="0"/>
                        <a:t>버튼을 누르면 </a:t>
                      </a:r>
                      <a:r>
                        <a:rPr lang="ko-KR" altLang="en-US" sz="1400" dirty="0" err="1"/>
                        <a:t>참여취소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처리 및 </a:t>
                      </a: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/>
                        <a:t>내가 참여한 </a:t>
                      </a:r>
                      <a:r>
                        <a:rPr lang="ko-KR" altLang="en-US" sz="1400" baseline="0" dirty="0" err="1"/>
                        <a:t>투게더</a:t>
                      </a:r>
                      <a:r>
                        <a:rPr lang="ko-KR" altLang="en-US" sz="1400" baseline="0" dirty="0"/>
                        <a:t> 리스트</a:t>
                      </a:r>
                      <a:r>
                        <a:rPr lang="en-US" altLang="ko-KR" sz="1400" baseline="0" dirty="0"/>
                        <a:t>]</a:t>
                      </a:r>
                      <a:r>
                        <a:rPr lang="ko-KR" altLang="en-US" sz="1400" baseline="0" dirty="0"/>
                        <a:t>에서 사라진다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3238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397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투게더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최대인원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투게더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 err="1"/>
                        <a:t>참여인원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-&gt;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 허용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false-&gt;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참여 불가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.​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116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참여포인트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본인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열정포인트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/>
                        <a:t>참여불가</a:t>
                      </a:r>
                      <a:endParaRPr lang="en-US" altLang="ko-KR" sz="1000" dirty="0"/>
                    </a:p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포인트를 추가 충전 하거나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다른투게더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참여를 취소해서 본인 포인트를 늘여야 함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참여취소는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상태가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 때만 가능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871747"/>
                  </a:ext>
                </a:extLst>
              </a:tr>
              <a:tr h="702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참여허용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열정포인트에서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참여포인트만큼 차감 업데이트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참여인원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업데이트 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참여 테이블에 한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row insert.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77543"/>
                  </a:ext>
                </a:extLst>
              </a:tr>
              <a:tr h="3458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45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Together, 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45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345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79413" y="686257"/>
            <a:ext cx="6290799" cy="5143043"/>
            <a:chOff x="442913" y="584657"/>
            <a:chExt cx="6290799" cy="51430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3" y="584657"/>
              <a:ext cx="6290799" cy="5143043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2603500" y="1231900"/>
              <a:ext cx="571500" cy="4953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314950" y="1847850"/>
              <a:ext cx="571500" cy="4953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908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74626"/>
              </p:ext>
            </p:extLst>
          </p:nvPr>
        </p:nvGraphicFramePr>
        <p:xfrm>
          <a:off x="156000" y="189000"/>
          <a:ext cx="11909996" cy="651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00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3733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21694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345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인증처리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투게더상태</a:t>
                      </a:r>
                      <a:r>
                        <a:rPr lang="ko-KR" altLang="en-US" dirty="0"/>
                        <a:t> 처리</a:t>
                      </a:r>
                      <a:r>
                        <a:rPr lang="en-US" altLang="ko-KR" baseline="0" dirty="0"/>
                        <a:t> (Ajax)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081156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사이드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모바일에서는 하단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 err="1"/>
                        <a:t>인증처리를</a:t>
                      </a:r>
                      <a:r>
                        <a:rPr lang="ko-KR" altLang="en-US" sz="850" dirty="0"/>
                        <a:t> 한다</a:t>
                      </a:r>
                      <a:r>
                        <a:rPr lang="en-US" altLang="ko-KR" sz="850" dirty="0"/>
                        <a:t>.</a:t>
                      </a:r>
                    </a:p>
                    <a:p>
                      <a:pPr latinLnBrk="1"/>
                      <a:r>
                        <a:rPr lang="ko-KR" altLang="en-US" sz="850" dirty="0" err="1"/>
                        <a:t>투게더</a:t>
                      </a:r>
                      <a:r>
                        <a:rPr lang="ko-KR" altLang="en-US" sz="850" dirty="0"/>
                        <a:t> 상태 처리를 한다</a:t>
                      </a:r>
                      <a:r>
                        <a:rPr lang="en-US" altLang="ko-KR" sz="850" dirty="0"/>
                        <a:t>.</a:t>
                      </a:r>
                    </a:p>
                    <a:p>
                      <a:pPr latinLnBrk="1"/>
                      <a:r>
                        <a:rPr lang="ko-KR" altLang="en-US" sz="850" dirty="0"/>
                        <a:t>실제론 서버에서 계속 돌아가야 하나 프로젝트 특성 상</a:t>
                      </a:r>
                      <a:r>
                        <a:rPr lang="en-US" altLang="ko-KR" sz="850" dirty="0"/>
                        <a:t>, </a:t>
                      </a:r>
                      <a:r>
                        <a:rPr lang="ko-KR" altLang="en-US" sz="850" dirty="0"/>
                        <a:t>숨겨진 메뉴를 클릭하면 그때 </a:t>
                      </a:r>
                      <a:r>
                        <a:rPr lang="ko-KR" altLang="en-US" sz="850" dirty="0" err="1"/>
                        <a:t>인증및</a:t>
                      </a:r>
                      <a:r>
                        <a:rPr lang="ko-KR" altLang="en-US" sz="850" dirty="0"/>
                        <a:t>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ko-KR" altLang="en-US" sz="850" dirty="0"/>
                        <a:t> 상태 처리 프로세스를 진행하도록 하였다</a:t>
                      </a:r>
                      <a:r>
                        <a:rPr lang="en-US" altLang="ko-KR" sz="850" dirty="0"/>
                        <a:t>. </a:t>
                      </a:r>
                      <a:r>
                        <a:rPr lang="ko-KR" altLang="en-US" sz="850" dirty="0"/>
                        <a:t>이 메뉴는 실제 운영 중에도 클릭 할 수 있다</a:t>
                      </a:r>
                      <a:r>
                        <a:rPr lang="en-US" altLang="ko-KR" sz="850" dirty="0"/>
                        <a:t>. </a:t>
                      </a:r>
                      <a:r>
                        <a:rPr lang="ko-KR" altLang="en-US" sz="850" dirty="0"/>
                        <a:t>어느 시점에 처리하여도 문제없이 처리되도록</a:t>
                      </a:r>
                      <a:r>
                        <a:rPr lang="ko-KR" altLang="en-US" sz="850" baseline="0" dirty="0"/>
                        <a:t> 하였다</a:t>
                      </a:r>
                      <a:r>
                        <a:rPr lang="en-US" altLang="ko-KR" sz="850" baseline="0" dirty="0"/>
                        <a:t>.</a:t>
                      </a:r>
                      <a:endParaRPr lang="en-US" altLang="ko-KR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483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/>
                        <a:t>이 메뉴는 </a:t>
                      </a:r>
                      <a:r>
                        <a:rPr lang="ko-KR" altLang="en-US" sz="850" dirty="0" err="1"/>
                        <a:t>사이바</a:t>
                      </a:r>
                      <a:r>
                        <a:rPr lang="ko-KR" altLang="en-US" sz="850" dirty="0"/>
                        <a:t> 메뉴를 띄우고 </a:t>
                      </a:r>
                      <a:r>
                        <a:rPr lang="en-US" altLang="ko-KR" sz="850" dirty="0"/>
                        <a:t>[</a:t>
                      </a:r>
                      <a:r>
                        <a:rPr lang="ko-KR" altLang="en-US" sz="850" dirty="0"/>
                        <a:t>박성인</a:t>
                      </a:r>
                      <a:r>
                        <a:rPr lang="en-US" altLang="ko-KR" sz="850" dirty="0"/>
                        <a:t>] </a:t>
                      </a:r>
                      <a:r>
                        <a:rPr lang="ko-KR" altLang="en-US" sz="850" dirty="0"/>
                        <a:t>하단의 </a:t>
                      </a:r>
                      <a:r>
                        <a:rPr lang="en-US" altLang="ko-KR" sz="850" dirty="0"/>
                        <a:t>[</a:t>
                      </a:r>
                      <a:r>
                        <a:rPr lang="ko-KR" altLang="en-US" sz="850" dirty="0"/>
                        <a:t>인증</a:t>
                      </a:r>
                      <a:r>
                        <a:rPr lang="en-US" altLang="ko-KR" sz="850" dirty="0"/>
                        <a:t>/</a:t>
                      </a:r>
                      <a:r>
                        <a:rPr lang="ko-KR" altLang="en-US" sz="850" dirty="0" err="1"/>
                        <a:t>투게더상태</a:t>
                      </a:r>
                      <a:r>
                        <a:rPr lang="ko-KR" altLang="en-US" sz="850" dirty="0"/>
                        <a:t> 처리</a:t>
                      </a:r>
                      <a:r>
                        <a:rPr lang="en-US" altLang="ko-KR" sz="850" dirty="0"/>
                        <a:t>]</a:t>
                      </a:r>
                      <a:r>
                        <a:rPr lang="ko-KR" altLang="en-US" sz="850" dirty="0"/>
                        <a:t>를 클릭</a:t>
                      </a:r>
                      <a:r>
                        <a:rPr lang="en-US" altLang="ko-KR" sz="850" dirty="0"/>
                        <a:t>.</a:t>
                      </a:r>
                      <a:endParaRPr lang="ko-KR" altLang="en-US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1120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인증처리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/>
                        <a:t>인증테이블을 읽어 </a:t>
                      </a:r>
                    </a:p>
                    <a:p>
                      <a:r>
                        <a:rPr lang="ko-KR" altLang="en-US" sz="850" dirty="0"/>
                        <a:t>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/>
                        <a:t>인증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날짜가 </a:t>
                      </a:r>
                      <a:r>
                        <a:rPr lang="en-US" altLang="ko-KR" sz="850" dirty="0"/>
                        <a:t>(</a:t>
                      </a:r>
                      <a:r>
                        <a:rPr lang="ko-KR" altLang="en-US" sz="850" dirty="0" err="1"/>
                        <a:t>작업정보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처리한날짜</a:t>
                      </a:r>
                      <a:r>
                        <a:rPr lang="en-US" altLang="ko-KR" sz="850" dirty="0"/>
                        <a:t>+1</a:t>
                      </a:r>
                      <a:r>
                        <a:rPr lang="ko-KR" altLang="en-US" sz="850" dirty="0"/>
                        <a:t>일</a:t>
                      </a:r>
                      <a:r>
                        <a:rPr lang="en-US" altLang="ko-KR" sz="850" dirty="0"/>
                        <a:t>) ~ </a:t>
                      </a:r>
                      <a:r>
                        <a:rPr lang="ko-KR" altLang="en-US" sz="850" dirty="0" err="1"/>
                        <a:t>어제까지인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Row</a:t>
                      </a:r>
                      <a:r>
                        <a:rPr lang="ko-KR" altLang="en-US" sz="850" dirty="0"/>
                        <a:t>들에 대해 하루치 보상포인트를 나누어 준다</a:t>
                      </a:r>
                      <a:r>
                        <a:rPr lang="en-US" altLang="ko-KR" sz="850" dirty="0"/>
                        <a:t>.</a:t>
                      </a:r>
                    </a:p>
                    <a:p>
                      <a:r>
                        <a:rPr lang="en-US" altLang="ko-KR" sz="850" dirty="0"/>
                        <a:t>  -</a:t>
                      </a:r>
                      <a:r>
                        <a:rPr lang="ko-KR" altLang="en-US" sz="850" dirty="0"/>
                        <a:t>참여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보상포인트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+= </a:t>
                      </a:r>
                      <a:r>
                        <a:rPr lang="ko-KR" altLang="en-US" sz="850" dirty="0"/>
                        <a:t>하루치 </a:t>
                      </a:r>
                      <a:r>
                        <a:rPr lang="ko-KR" altLang="en-US" sz="850" dirty="0" err="1"/>
                        <a:t>보상포인트</a:t>
                      </a:r>
                      <a:endParaRPr lang="ko-KR" altLang="en-US" sz="850" dirty="0"/>
                    </a:p>
                    <a:p>
                      <a:r>
                        <a:rPr lang="ko-KR" altLang="en-US" sz="850" dirty="0"/>
                        <a:t>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/>
                        <a:t>회원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열정포인트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+= SUM(</a:t>
                      </a:r>
                      <a:r>
                        <a:rPr lang="ko-KR" altLang="en-US" sz="850" dirty="0"/>
                        <a:t>본인이 인증한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ko-KR" altLang="en-US" sz="850" dirty="0"/>
                        <a:t> 하루치 보상포인트들</a:t>
                      </a:r>
                      <a:r>
                        <a:rPr lang="en-US" altLang="ko-KR" sz="850" dirty="0"/>
                        <a:t>)</a:t>
                      </a:r>
                    </a:p>
                    <a:p>
                      <a:r>
                        <a:rPr lang="en-US" altLang="ko-KR" sz="850" dirty="0"/>
                        <a:t>  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총잔여포인트 </a:t>
                      </a:r>
                      <a:r>
                        <a:rPr lang="en-US" altLang="ko-KR" sz="850" dirty="0"/>
                        <a:t>-= SUM(</a:t>
                      </a:r>
                      <a:r>
                        <a:rPr lang="ko-KR" altLang="en-US" sz="850" dirty="0"/>
                        <a:t>지불한 하루치 </a:t>
                      </a:r>
                      <a:r>
                        <a:rPr lang="ko-KR" altLang="en-US" sz="850" dirty="0" err="1"/>
                        <a:t>보상포인트</a:t>
                      </a:r>
                      <a:r>
                        <a:rPr lang="en-US" altLang="ko-KR" sz="850" dirty="0"/>
                        <a:t>)</a:t>
                      </a:r>
                    </a:p>
                    <a:p>
                      <a:r>
                        <a:rPr lang="en-US" altLang="ko-KR" sz="850" dirty="0"/>
                        <a:t>  -(</a:t>
                      </a:r>
                      <a:r>
                        <a:rPr lang="ko-KR" altLang="en-US" sz="850" dirty="0" err="1"/>
                        <a:t>작업정보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최종처리일자</a:t>
                      </a:r>
                      <a:r>
                        <a:rPr lang="en-US" altLang="ko-KR" sz="850" dirty="0"/>
                        <a:t>,</a:t>
                      </a:r>
                      <a:r>
                        <a:rPr lang="ko-KR" altLang="en-US" sz="850" dirty="0" err="1"/>
                        <a:t>작업정보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작업일</a:t>
                      </a:r>
                      <a:r>
                        <a:rPr lang="en-US" altLang="ko-KR" sz="850" dirty="0"/>
                        <a:t>) = (</a:t>
                      </a:r>
                      <a:r>
                        <a:rPr lang="ko-KR" altLang="en-US" sz="850" dirty="0"/>
                        <a:t>어제</a:t>
                      </a:r>
                      <a:r>
                        <a:rPr lang="en-US" altLang="ko-KR" sz="850" dirty="0"/>
                        <a:t>, </a:t>
                      </a:r>
                      <a:r>
                        <a:rPr lang="ko-KR" altLang="en-US" sz="850" dirty="0"/>
                        <a:t>오늘</a:t>
                      </a:r>
                      <a:r>
                        <a:rPr lang="en-US" altLang="ko-KR" sz="850" dirty="0"/>
                        <a:t>)</a:t>
                      </a:r>
                      <a:endParaRPr lang="ko-KR" altLang="en-US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2536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투게더의</a:t>
                      </a:r>
                      <a:r>
                        <a:rPr lang="ko-KR" altLang="en-US" sz="1000" dirty="0"/>
                        <a:t> 상태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50" dirty="0"/>
                        <a:t>  </a:t>
                      </a:r>
                      <a:r>
                        <a:rPr lang="en-US" altLang="ko-KR" sz="850" dirty="0"/>
                        <a:t>[</a:t>
                      </a:r>
                      <a:r>
                        <a:rPr lang="ko-KR" altLang="en-US" sz="850" dirty="0" err="1"/>
                        <a:t>모집중</a:t>
                      </a:r>
                      <a:r>
                        <a:rPr lang="en-US" altLang="ko-KR" sz="850" dirty="0"/>
                        <a:t>-&gt;</a:t>
                      </a:r>
                      <a:r>
                        <a:rPr lang="ko-KR" altLang="en-US" sz="850" dirty="0"/>
                        <a:t>진행중 </a:t>
                      </a:r>
                      <a:r>
                        <a:rPr lang="en-US" altLang="ko-KR" sz="850" dirty="0"/>
                        <a:t>or </a:t>
                      </a:r>
                      <a:r>
                        <a:rPr lang="ko-KR" altLang="en-US" sz="850" dirty="0"/>
                        <a:t>취소</a:t>
                      </a:r>
                      <a:r>
                        <a:rPr lang="en-US" altLang="ko-KR" sz="850" dirty="0"/>
                        <a:t>] </a:t>
                      </a:r>
                    </a:p>
                    <a:p>
                      <a:r>
                        <a:rPr lang="en-US" altLang="ko-KR" sz="850" dirty="0"/>
                        <a:t>    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상태 </a:t>
                      </a:r>
                      <a:r>
                        <a:rPr lang="en-US" altLang="ko-KR" sz="850" dirty="0"/>
                        <a:t>= </a:t>
                      </a:r>
                      <a:r>
                        <a:rPr lang="ko-KR" altLang="en-US" sz="850" dirty="0" err="1"/>
                        <a:t>모집중</a:t>
                      </a:r>
                      <a:r>
                        <a:rPr lang="ko-KR" altLang="en-US" sz="850" dirty="0"/>
                        <a:t> 이고</a:t>
                      </a:r>
                    </a:p>
                    <a:p>
                      <a:r>
                        <a:rPr lang="ko-KR" altLang="en-US" sz="850" dirty="0"/>
                        <a:t>  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시작일 </a:t>
                      </a:r>
                      <a:r>
                        <a:rPr lang="en-US" altLang="ko-KR" sz="850" dirty="0"/>
                        <a:t>&lt;= </a:t>
                      </a:r>
                      <a:r>
                        <a:rPr lang="ko-KR" altLang="en-US" sz="850" dirty="0"/>
                        <a:t>오늘 이고 </a:t>
                      </a:r>
                    </a:p>
                    <a:p>
                      <a:r>
                        <a:rPr lang="ko-KR" altLang="en-US" sz="850" dirty="0"/>
                        <a:t>  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최소인원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&gt;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참여인원</a:t>
                      </a:r>
                      <a:r>
                        <a:rPr lang="ko-KR" altLang="en-US" sz="850" dirty="0"/>
                        <a:t> 이면 취소</a:t>
                      </a:r>
                    </a:p>
                    <a:p>
                      <a:r>
                        <a:rPr lang="ko-KR" altLang="en-US" sz="850" dirty="0"/>
                        <a:t> 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상태를 취소 </a:t>
                      </a:r>
                      <a:r>
                        <a:rPr lang="en-US" altLang="ko-KR" sz="850" dirty="0"/>
                        <a:t>&amp;&amp;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참여인원을 </a:t>
                      </a:r>
                      <a:r>
                        <a:rPr lang="en-US" altLang="ko-KR" sz="850" dirty="0"/>
                        <a:t>0</a:t>
                      </a:r>
                      <a:r>
                        <a:rPr lang="ko-KR" altLang="en-US" sz="850" dirty="0"/>
                        <a:t>으로 업데이트</a:t>
                      </a:r>
                    </a:p>
                    <a:p>
                      <a:r>
                        <a:rPr lang="ko-KR" altLang="en-US" sz="850" dirty="0"/>
                        <a:t> 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/>
                        <a:t>회원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열정포인트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+=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참여포인트</a:t>
                      </a:r>
                      <a:endParaRPr lang="ko-KR" altLang="en-US" sz="850" dirty="0"/>
                    </a:p>
                    <a:p>
                      <a:r>
                        <a:rPr lang="ko-KR" altLang="en-US" sz="850" dirty="0"/>
                        <a:t> 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/>
                        <a:t>참여 테이블에서 </a:t>
                      </a:r>
                      <a:r>
                        <a:rPr lang="en-US" altLang="ko-KR" sz="850" dirty="0"/>
                        <a:t>Row </a:t>
                      </a:r>
                      <a:r>
                        <a:rPr lang="ko-KR" altLang="en-US" sz="850" dirty="0"/>
                        <a:t>삭제</a:t>
                      </a:r>
                    </a:p>
                    <a:p>
                      <a:r>
                        <a:rPr lang="ko-KR" altLang="en-US" sz="850" dirty="0"/>
                        <a:t>  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최소인원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&lt;=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참여인원</a:t>
                      </a:r>
                      <a:r>
                        <a:rPr lang="ko-KR" altLang="en-US" sz="850" dirty="0"/>
                        <a:t> 이면 진행중</a:t>
                      </a:r>
                    </a:p>
                    <a:p>
                      <a:r>
                        <a:rPr lang="ko-KR" altLang="en-US" sz="850" dirty="0"/>
                        <a:t> 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상태를 진행중 </a:t>
                      </a:r>
                      <a:r>
                        <a:rPr lang="en-US" altLang="ko-KR" sz="850" dirty="0"/>
                        <a:t>&amp;&amp;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총잔여포인트 </a:t>
                      </a:r>
                      <a:r>
                        <a:rPr lang="en-US" altLang="ko-KR" sz="850" dirty="0"/>
                        <a:t>= </a:t>
                      </a:r>
                      <a:r>
                        <a:rPr lang="ko-KR" altLang="en-US" sz="850" dirty="0" err="1"/>
                        <a:t>참여포인트</a:t>
                      </a:r>
                      <a:r>
                        <a:rPr lang="en-US" altLang="ko-KR" sz="850" dirty="0"/>
                        <a:t>X</a:t>
                      </a:r>
                      <a:r>
                        <a:rPr lang="ko-KR" altLang="en-US" sz="850" dirty="0" err="1"/>
                        <a:t>참여인원</a:t>
                      </a:r>
                      <a:r>
                        <a:rPr lang="ko-KR" altLang="en-US" sz="850" dirty="0"/>
                        <a:t> 으로 업데이트</a:t>
                      </a:r>
                      <a:r>
                        <a:rPr lang="en-US" altLang="ko-KR" sz="850" dirty="0"/>
                        <a:t>.</a:t>
                      </a:r>
                    </a:p>
                    <a:p>
                      <a:endParaRPr lang="en-US" altLang="ko-KR" sz="850" dirty="0"/>
                    </a:p>
                    <a:p>
                      <a:r>
                        <a:rPr lang="en-US" altLang="ko-KR" sz="850" dirty="0"/>
                        <a:t>  [</a:t>
                      </a:r>
                      <a:r>
                        <a:rPr lang="ko-KR" altLang="en-US" sz="850" dirty="0"/>
                        <a:t>진행중</a:t>
                      </a:r>
                      <a:r>
                        <a:rPr lang="en-US" altLang="ko-KR" sz="850" dirty="0"/>
                        <a:t>-&gt;</a:t>
                      </a:r>
                      <a:r>
                        <a:rPr lang="ko-KR" altLang="en-US" sz="850" dirty="0"/>
                        <a:t>종료</a:t>
                      </a:r>
                      <a:r>
                        <a:rPr lang="en-US" altLang="ko-KR" sz="850" dirty="0"/>
                        <a:t>]</a:t>
                      </a:r>
                    </a:p>
                    <a:p>
                      <a:r>
                        <a:rPr lang="en-US" altLang="ko-KR" sz="850" dirty="0"/>
                        <a:t>    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상태 </a:t>
                      </a:r>
                      <a:r>
                        <a:rPr lang="en-US" altLang="ko-KR" sz="850" dirty="0"/>
                        <a:t>= </a:t>
                      </a:r>
                      <a:r>
                        <a:rPr lang="ko-KR" altLang="en-US" sz="850" dirty="0"/>
                        <a:t>진행중 이고</a:t>
                      </a:r>
                    </a:p>
                    <a:p>
                      <a:r>
                        <a:rPr lang="ko-KR" altLang="en-US" sz="850" dirty="0"/>
                        <a:t>    </a:t>
                      </a:r>
                      <a:r>
                        <a:rPr lang="en-US" altLang="ko-KR" sz="850" dirty="0"/>
                        <a:t>-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종료일 </a:t>
                      </a:r>
                      <a:r>
                        <a:rPr lang="en-US" altLang="ko-KR" sz="850" dirty="0"/>
                        <a:t>&lt; </a:t>
                      </a:r>
                      <a:r>
                        <a:rPr lang="ko-KR" altLang="en-US" sz="850" dirty="0"/>
                        <a:t>오늘 이면 </a:t>
                      </a:r>
                    </a:p>
                    <a:p>
                      <a:r>
                        <a:rPr lang="ko-KR" altLang="en-US" sz="850" dirty="0"/>
                        <a:t>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/>
                        <a:t>참여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보상포인트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+= </a:t>
                      </a:r>
                      <a:r>
                        <a:rPr lang="ko-KR" altLang="en-US" sz="850" dirty="0"/>
                        <a:t>종료보상포인트</a:t>
                      </a:r>
                    </a:p>
                    <a:p>
                      <a:r>
                        <a:rPr lang="ko-KR" altLang="en-US" sz="850" dirty="0"/>
                        <a:t>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/>
                        <a:t>회원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 err="1"/>
                        <a:t>열정포인트</a:t>
                      </a:r>
                      <a:r>
                        <a:rPr lang="ko-KR" altLang="en-US" sz="850" dirty="0"/>
                        <a:t> </a:t>
                      </a:r>
                      <a:r>
                        <a:rPr lang="en-US" altLang="ko-KR" sz="850" dirty="0"/>
                        <a:t>+= </a:t>
                      </a:r>
                      <a:r>
                        <a:rPr lang="ko-KR" altLang="en-US" sz="850" dirty="0"/>
                        <a:t>종료보상포인트</a:t>
                      </a:r>
                    </a:p>
                    <a:p>
                      <a:r>
                        <a:rPr lang="ko-KR" altLang="en-US" sz="850" dirty="0"/>
                        <a:t>     </a:t>
                      </a:r>
                      <a:r>
                        <a:rPr lang="en-US" altLang="ko-KR" sz="850" dirty="0"/>
                        <a:t>+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상태 </a:t>
                      </a:r>
                      <a:r>
                        <a:rPr lang="en-US" altLang="ko-KR" sz="850" dirty="0"/>
                        <a:t>= </a:t>
                      </a:r>
                      <a:r>
                        <a:rPr lang="ko-KR" altLang="en-US" sz="850" dirty="0"/>
                        <a:t>종료 </a:t>
                      </a:r>
                      <a:r>
                        <a:rPr lang="en-US" altLang="ko-KR" sz="850" dirty="0"/>
                        <a:t>&amp; </a:t>
                      </a:r>
                      <a:r>
                        <a:rPr lang="ko-KR" altLang="en-US" sz="850" dirty="0" err="1"/>
                        <a:t>투게더</a:t>
                      </a:r>
                      <a:r>
                        <a:rPr lang="en-US" altLang="ko-KR" sz="850" dirty="0"/>
                        <a:t>.</a:t>
                      </a:r>
                      <a:r>
                        <a:rPr lang="ko-KR" altLang="en-US" sz="850" dirty="0"/>
                        <a:t>총잔여포인트 </a:t>
                      </a:r>
                      <a:r>
                        <a:rPr lang="en-US" altLang="ko-KR" sz="850" dirty="0"/>
                        <a:t>= 0 </a:t>
                      </a:r>
                      <a:r>
                        <a:rPr lang="ko-KR" altLang="en-US" sz="850" dirty="0"/>
                        <a:t>으로 업데이트​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77543"/>
                  </a:ext>
                </a:extLst>
              </a:tr>
              <a:tr h="2574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25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Together, Member, Join,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baseline="0" dirty="0" err="1"/>
                        <a:t>Operinfo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25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Join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25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2" y="1161957"/>
            <a:ext cx="621536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2179"/>
              </p:ext>
            </p:extLst>
          </p:nvPr>
        </p:nvGraphicFramePr>
        <p:xfrm>
          <a:off x="156000" y="189000"/>
          <a:ext cx="11909996" cy="648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00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3733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21694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9408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왼쪽사이드바 메뉴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박성인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288453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상단의 개발자 정보 혹은 하단의 개발자 정보를 클릭하면 왼쪽 사이드 바가 나타난다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개발자의 이스트 에그 </a:t>
                      </a:r>
                      <a:r>
                        <a:rPr lang="ko-KR" altLang="en-US" sz="1400" dirty="0" err="1"/>
                        <a:t>라고나</a:t>
                      </a:r>
                      <a:r>
                        <a:rPr lang="ko-KR" altLang="en-US" sz="1400" dirty="0"/>
                        <a:t> 할까</a:t>
                      </a:r>
                      <a:r>
                        <a:rPr lang="en-US" altLang="ko-KR" sz="1400" dirty="0"/>
                        <a:t>? </a:t>
                      </a:r>
                      <a:r>
                        <a:rPr lang="ko-KR" altLang="en-US" sz="1400" dirty="0" err="1"/>
                        <a:t>ㅋ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018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사이바메뉴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</a:t>
                      </a:r>
                      <a:r>
                        <a:rPr lang="ko-KR" altLang="en-US" sz="1400" dirty="0"/>
                        <a:t>를 누르면 닫힌다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사람이름을 누르면 각자 개발한 부분이 적혀있다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5570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*</a:t>
                      </a:r>
                      <a:r>
                        <a:rPr lang="ko-KR" altLang="en-US" sz="1400" dirty="0"/>
                        <a:t>상단의 </a:t>
                      </a:r>
                      <a:r>
                        <a:rPr lang="en-US" altLang="ko-KR" sz="1400" dirty="0"/>
                        <a:t>[Create</a:t>
                      </a:r>
                      <a:r>
                        <a:rPr lang="en-US" altLang="ko-KR" sz="1400" baseline="0" dirty="0"/>
                        <a:t> by </a:t>
                      </a:r>
                      <a:r>
                        <a:rPr lang="ko-KR" altLang="en-US" sz="1400" baseline="0" dirty="0"/>
                        <a:t>중앙</a:t>
                      </a:r>
                      <a:r>
                        <a:rPr lang="en-US" altLang="ko-KR" sz="1400" baseline="0" dirty="0"/>
                        <a:t>…]</a:t>
                      </a:r>
                      <a:r>
                        <a:rPr lang="ko-KR" altLang="en-US" sz="1400" baseline="0" dirty="0"/>
                        <a:t> 부분 클릭</a:t>
                      </a:r>
                      <a:endParaRPr lang="en-US" altLang="ko-KR" sz="1400" baseline="0" dirty="0"/>
                    </a:p>
                    <a:p>
                      <a:pPr latinLnBrk="1"/>
                      <a:r>
                        <a:rPr lang="en-US" altLang="ko-KR" sz="1400" baseline="0" dirty="0"/>
                        <a:t>*</a:t>
                      </a:r>
                      <a:r>
                        <a:rPr lang="ko-KR" altLang="en-US" sz="1400" baseline="0" dirty="0"/>
                        <a:t>하단의 </a:t>
                      </a: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/>
                        <a:t>중앙 </a:t>
                      </a:r>
                      <a:r>
                        <a:rPr lang="en-US" altLang="ko-KR" sz="1400" baseline="0" dirty="0"/>
                        <a:t>602</a:t>
                      </a:r>
                      <a:r>
                        <a:rPr lang="ko-KR" altLang="en-US" sz="1400" baseline="0" dirty="0"/>
                        <a:t>호 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조</a:t>
                      </a:r>
                      <a:r>
                        <a:rPr lang="en-US" altLang="ko-KR" sz="1400" baseline="0" dirty="0"/>
                        <a:t>…]</a:t>
                      </a:r>
                      <a:r>
                        <a:rPr lang="ko-KR" altLang="en-US" sz="1400" baseline="0" dirty="0" err="1"/>
                        <a:t>부분클릭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1735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3718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7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7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37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" y="1513480"/>
            <a:ext cx="6480000" cy="37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5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8311"/>
          <a:ext cx="11880000" cy="64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13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81457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933971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373213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로그인화면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강성민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541678">
                <a:tc rowSpan="9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아이디 입력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로그인</a:t>
                      </a:r>
                      <a:r>
                        <a:rPr lang="ko-KR" altLang="en-US" sz="1200" baseline="0" dirty="0"/>
                        <a:t> 폼 생성시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오토포커스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비밀번호 입력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782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로그인 버튼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해당 이벤트 발생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아이디나 비밀번호</a:t>
                      </a:r>
                      <a:r>
                        <a:rPr lang="ko-KR" altLang="en-US" sz="1200" baseline="0" dirty="0"/>
                        <a:t> 미 입력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경고 팝업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/>
                        <a:t>아이디와 비밀번호 미 일치 시</a:t>
                      </a:r>
                      <a:r>
                        <a:rPr lang="en-US" altLang="ko-KR" sz="1200" baseline="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aseline="0" dirty="0"/>
                        <a:t>   비밀번호 칸 초기화 및 알림 텍스트 표시   </a:t>
                      </a:r>
                      <a:endParaRPr lang="en-US" altLang="ko-KR" sz="1200" baseline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아이디와 비밀번호 일치 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   </a:t>
                      </a:r>
                      <a:r>
                        <a:rPr lang="ko-KR" altLang="en-US" sz="1200" dirty="0"/>
                        <a:t>로그인 성공 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홈 화면으로 돌아감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회원가입 버튼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  </a:t>
                      </a:r>
                      <a:r>
                        <a:rPr lang="ko-KR" altLang="en-US" sz="1200" baseline="0" dirty="0"/>
                        <a:t>클릭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회원 가입화면으로 이동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화면구동법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baseline="0" dirty="0"/>
                        <a:t>메뉴의 </a:t>
                      </a:r>
                      <a:r>
                        <a:rPr lang="en-US" altLang="ko-KR" sz="1200" baseline="0" dirty="0"/>
                        <a:t>login/signup</a:t>
                      </a:r>
                      <a:r>
                        <a:rPr lang="ko-KR" altLang="en-US" sz="1200" baseline="0" dirty="0"/>
                        <a:t>을 누른다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관련 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41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2071851"/>
            <a:ext cx="6286200" cy="3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5827" y="189270"/>
          <a:ext cx="11880000" cy="647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303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790069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8601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회원가입화면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강성민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407099">
                <a:tc rowSpan="1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화면 설명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 입력 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baseline="0" dirty="0"/>
                        <a:t>화면생성시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입력 칸에 오토 </a:t>
                      </a:r>
                      <a:r>
                        <a:rPr lang="ko-KR" altLang="en-US" sz="1000" baseline="0" dirty="0" err="1"/>
                        <a:t>포커싱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20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중복확인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아이디의 중복을 확인하는 버튼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자 이하일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경고 팝업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아이디가 사용가능 할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사용가능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아이디가 사용불가능 할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사용불가 표시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이름 입력 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이름이 한자리 일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경고 팝업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비밀번호 입력 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-8~20</a:t>
                      </a:r>
                      <a:r>
                        <a:rPr lang="ko-KR" altLang="en-US" sz="1000" dirty="0"/>
                        <a:t>자의 </a:t>
                      </a:r>
                      <a:r>
                        <a:rPr lang="ko-KR" altLang="en-US" sz="1000" dirty="0" err="1"/>
                        <a:t>영숫자</a:t>
                      </a:r>
                      <a:r>
                        <a:rPr lang="ko-KR" altLang="en-US" sz="1000" dirty="0"/>
                        <a:t> 혼합된 형식이 아닐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경고 팝업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563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확인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비밀번호 </a:t>
                      </a:r>
                      <a:r>
                        <a:rPr lang="ko-KR" altLang="en-US" sz="1000" dirty="0" err="1"/>
                        <a:t>재입력칸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비밀번호와 같지 않을 경우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비밀번호</a:t>
                      </a:r>
                      <a:r>
                        <a:rPr lang="en-US" altLang="ko-KR" sz="1000" dirty="0"/>
                        <a:t>&amp;</a:t>
                      </a:r>
                      <a:r>
                        <a:rPr lang="ko-KR" altLang="en-US" sz="1000" dirty="0"/>
                        <a:t>비밀번호 </a:t>
                      </a:r>
                      <a:r>
                        <a:rPr lang="ko-KR" altLang="en-US" sz="1000" dirty="0" err="1"/>
                        <a:t>재입력칸의</a:t>
                      </a:r>
                      <a:r>
                        <a:rPr lang="ko-KR" altLang="en-US" sz="1000" dirty="0"/>
                        <a:t> 초기화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이메일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이메일을</a:t>
                      </a:r>
                      <a:r>
                        <a:rPr lang="ko-KR" altLang="en-US" sz="1000" dirty="0"/>
                        <a:t> 입력하는 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이메일</a:t>
                      </a:r>
                      <a:r>
                        <a:rPr lang="ko-KR" altLang="en-US" sz="1000" dirty="0"/>
                        <a:t> 형식이 아닐 경우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경고 팝업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연락처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연락처를 입력하는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3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열정포인트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열정 포인트</a:t>
                      </a:r>
                      <a:r>
                        <a:rPr lang="ko-KR" altLang="en-US" sz="1000" baseline="0" dirty="0"/>
                        <a:t> 입력 칸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기본으로 </a:t>
                      </a:r>
                      <a:r>
                        <a:rPr lang="en-US" altLang="ko-KR" sz="1000" dirty="0"/>
                        <a:t>0</a:t>
                      </a:r>
                      <a:r>
                        <a:rPr lang="ko-KR" altLang="en-US" sz="1000" dirty="0"/>
                        <a:t>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수동으로 입력 가능함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baseline="0" dirty="0"/>
                        <a:t>숫자가 아닐 경우 경고 팝업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76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가입하기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연락처를 제외한 다른 항목이 채워지지 않으면 경고 팝업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 중복확인 버튼이 사용가능으로 되어있지 않으면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중복확인을 요하는 창 팝업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요구된 필드가 채워지고 아이디 사용가능 하면 가입진행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진행 후 로그인 상태로 홈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8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화면 </a:t>
                      </a:r>
                      <a:r>
                        <a:rPr lang="ko-KR" altLang="en-US" sz="1100" dirty="0" err="1"/>
                        <a:t>구동법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화면의 회원가입 버튼을 클릭한다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32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관련테이블</a:t>
                      </a:r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291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266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2661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5" y="715822"/>
            <a:ext cx="5689672" cy="57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4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1786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793238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7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230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5891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회원정보수정화면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강성민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98889">
                <a:tc rowSpan="1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화면설명</a:t>
                      </a:r>
                      <a:endParaRPr lang="ko-KR" altLang="en-US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아이디는 수정 불가능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98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이름 </a:t>
                      </a:r>
                      <a:r>
                        <a:rPr lang="ko-KR" altLang="en-US" sz="1000" dirty="0" err="1"/>
                        <a:t>입력칸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이름이 한자리 일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경고창</a:t>
                      </a:r>
                      <a:r>
                        <a:rPr lang="ko-KR" altLang="en-US" sz="1000" dirty="0"/>
                        <a:t> 팝업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기존비밀번호확인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정보수정을 위한 기존 비밀번호 </a:t>
                      </a:r>
                      <a:r>
                        <a:rPr lang="ko-KR" altLang="en-US" sz="1000" dirty="0" err="1"/>
                        <a:t>입력칸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미 </a:t>
                      </a:r>
                      <a:r>
                        <a:rPr lang="ko-KR" altLang="en-US" sz="1000" baseline="0" dirty="0" err="1"/>
                        <a:t>일치시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정보수정 초기화면으로 초기화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447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새 비밀번호 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새 비밀번호 </a:t>
                      </a:r>
                      <a:r>
                        <a:rPr lang="ko-KR" altLang="en-US" sz="1000" dirty="0" err="1"/>
                        <a:t>입력칸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비밀번호 형식에 맞지 않을 경우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경고 팝업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새 비밀번호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확인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새 비밀번호 확인 </a:t>
                      </a:r>
                      <a:r>
                        <a:rPr lang="ko-KR" altLang="en-US" sz="1000" dirty="0" err="1"/>
                        <a:t>입력칸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새 비밀번호와 일치하지 않을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경고 팝업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후</a:t>
                      </a:r>
                      <a:endParaRPr lang="en-US" altLang="ko-KR" sz="1000" baseline="0" dirty="0"/>
                    </a:p>
                    <a:p>
                      <a:pPr latinLnBrk="1"/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새 비밀번호와 확인 칸의 초기화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이메일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이메일을</a:t>
                      </a:r>
                      <a:r>
                        <a:rPr lang="ko-KR" altLang="en-US" sz="1000" dirty="0"/>
                        <a:t> 입력하는 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 err="1"/>
                        <a:t>이메일</a:t>
                      </a:r>
                      <a:r>
                        <a:rPr lang="ko-KR" altLang="en-US" sz="1000" baseline="0" dirty="0"/>
                        <a:t> 형식에 맞지 않을 경우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경고 팝업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연락처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연락처를 입력하는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열정포인트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현재 보유 열정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포인트 충전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열정포인트 충전 화면으로 연결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수정완료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기존 번호와 일치하면 수정된 정보로 재</a:t>
                      </a:r>
                      <a:r>
                        <a:rPr lang="ko-KR" altLang="en-US" sz="1000" baseline="0" dirty="0"/>
                        <a:t> 로그인</a:t>
                      </a:r>
                      <a:endParaRPr lang="en-US" altLang="ko-KR" sz="1000" baseline="0" dirty="0"/>
                    </a:p>
                    <a:p>
                      <a:pPr latinLnBrk="1"/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로그인 후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 err="1"/>
                        <a:t>홈화면으로</a:t>
                      </a:r>
                      <a:r>
                        <a:rPr lang="ko-KR" altLang="en-US" sz="1000" baseline="0" dirty="0"/>
                        <a:t> 이동</a:t>
                      </a:r>
                      <a:r>
                        <a:rPr lang="en-US" altLang="ko-KR" sz="1000" baseline="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회원탈퇴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회원탈퇴 화면으로 연결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화면구동법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로그인 후 나타나는 수정 버튼 </a:t>
                      </a:r>
                      <a:r>
                        <a:rPr lang="ko-KR" altLang="en-US" sz="1100" dirty="0" err="1"/>
                        <a:t>클릭시</a:t>
                      </a:r>
                      <a:r>
                        <a:rPr lang="ko-KR" altLang="en-US" sz="1100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3162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관련테이블</a:t>
                      </a:r>
                      <a:endParaRPr lang="ko-KR" altLang="en-US" sz="1100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29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Member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26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54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0" y="718848"/>
            <a:ext cx="4939601" cy="57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구현에 포함된 기술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852199963"/>
              </p:ext>
            </p:extLst>
          </p:nvPr>
        </p:nvGraphicFramePr>
        <p:xfrm>
          <a:off x="1456087" y="1163325"/>
          <a:ext cx="101962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1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C44D5E-88E2-454C-9F95-F1288BE69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graphicEl>
                                              <a:dgm id="{B0C44D5E-88E2-454C-9F95-F1288BE69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B0C44D5E-88E2-454C-9F95-F1288BE69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B0C44D5E-88E2-454C-9F95-F1288BE69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graphicEl>
                                              <a:dgm id="{B0C44D5E-88E2-454C-9F95-F1288BE69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B07BADD-2756-4BF5-8F83-11FB43862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0B07BADD-2756-4BF5-8F83-11FB43862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dgm id="{0B07BADD-2756-4BF5-8F83-11FB43862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graphicEl>
                                              <a:dgm id="{0B07BADD-2756-4BF5-8F83-11FB43862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graphicEl>
                                              <a:dgm id="{0B07BADD-2756-4BF5-8F83-11FB43862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45EC02-0980-4C9B-9C05-082798B2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graphicEl>
                                              <a:dgm id="{6C45EC02-0980-4C9B-9C05-082798B2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6C45EC02-0980-4C9B-9C05-082798B2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6C45EC02-0980-4C9B-9C05-082798B2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6C45EC02-0980-4C9B-9C05-082798B20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3571B0-A1C9-46BA-AA15-267D29BA8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dgm id="{373571B0-A1C9-46BA-AA15-267D29BA8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373571B0-A1C9-46BA-AA15-267D29BA8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373571B0-A1C9-46BA-AA15-267D29BA8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dgm id="{373571B0-A1C9-46BA-AA15-267D29BA8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205189F-0098-4394-BCAB-0FB8D05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dgm id="{0205189F-0098-4394-BCAB-0FB8D05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graphicEl>
                                              <a:dgm id="{0205189F-0098-4394-BCAB-0FB8D05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0205189F-0098-4394-BCAB-0FB8D05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graphicEl>
                                              <a:dgm id="{0205189F-0098-4394-BCAB-0FB8D0575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BF3839-FE87-4CCE-B90C-036B8AA9B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graphicEl>
                                              <a:dgm id="{80BF3839-FE87-4CCE-B90C-036B8AA9B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80BF3839-FE87-4CCE-B90C-036B8AA9B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80BF3839-FE87-4CCE-B90C-036B8AA9B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graphicEl>
                                              <a:dgm id="{80BF3839-FE87-4CCE-B90C-036B8AA9B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2B0E39-F544-4678-B0E3-4A3A33EBE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592B0E39-F544-4678-B0E3-4A3A33EBE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592B0E39-F544-4678-B0E3-4A3A33EBE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graphicEl>
                                              <a:dgm id="{592B0E39-F544-4678-B0E3-4A3A33EBE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graphicEl>
                                              <a:dgm id="{592B0E39-F544-4678-B0E3-4A3A33EBE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CA0264-01D2-4D00-97F6-54E2B92C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B2CA0264-01D2-4D00-97F6-54E2B92C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graphicEl>
                                              <a:dgm id="{B2CA0264-01D2-4D00-97F6-54E2B92C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B2CA0264-01D2-4D00-97F6-54E2B92C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dgm id="{B2CA0264-01D2-4D00-97F6-54E2B92C1A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1"/>
          <a:ext cx="11880000" cy="648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7652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71178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55385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65785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7202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sz="1800" dirty="0"/>
                        <a:t>회원탈퇴화면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강성민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244691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입력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회원탈퇴를 위한 비밀번호 입력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31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비밀번호 </a:t>
                      </a:r>
                      <a:r>
                        <a:rPr lang="ko-KR" altLang="en-US" sz="1200" baseline="0" dirty="0" err="1"/>
                        <a:t>일치시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회원정보 삭제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-</a:t>
                      </a:r>
                      <a:r>
                        <a:rPr lang="ko-KR" altLang="en-US" sz="1200" baseline="0" dirty="0"/>
                        <a:t>삭제 후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로그아웃 처리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-</a:t>
                      </a:r>
                      <a:r>
                        <a:rPr lang="ko-KR" altLang="en-US" sz="1200" baseline="0" dirty="0"/>
                        <a:t>로그아웃 처리 후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홈화면</a:t>
                      </a:r>
                      <a:r>
                        <a:rPr lang="ko-KR" altLang="en-US" sz="1200" baseline="0" dirty="0"/>
                        <a:t> 이동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336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화면구동법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정보수정에서 회원탈퇴 버튼 </a:t>
                      </a:r>
                      <a:r>
                        <a:rPr lang="ko-KR" altLang="en-US" sz="1200" dirty="0" err="1"/>
                        <a:t>클릭시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9488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관련테이블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9488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9488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9488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5" y="988057"/>
            <a:ext cx="6146900" cy="51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2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629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873126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301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69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06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등록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08662">
                <a:tc rowSpan="7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j-lt"/>
                        </a:rPr>
                        <a:t>화면설명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dirty="0">
                          <a:latin typeface="+mj-lt"/>
                        </a:rPr>
                        <a:t> 이름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+mj-lt"/>
                        </a:rPr>
                        <a:t>- </a:t>
                      </a:r>
                      <a:r>
                        <a:rPr lang="ko-KR" altLang="en-US" sz="1400" dirty="0" err="1">
                          <a:latin typeface="+mj-lt"/>
                        </a:rPr>
                        <a:t>투게더의</a:t>
                      </a:r>
                      <a:r>
                        <a:rPr lang="ko-KR" altLang="en-US" sz="1400" dirty="0">
                          <a:latin typeface="+mj-lt"/>
                        </a:rPr>
                        <a:t> 제목입력</a:t>
                      </a:r>
                      <a:r>
                        <a:rPr lang="en-US" altLang="ko-KR" sz="1400" dirty="0">
                          <a:latin typeface="+mj-lt"/>
                        </a:rPr>
                        <a:t>. 100</a:t>
                      </a:r>
                      <a:r>
                        <a:rPr lang="ko-KR" altLang="en-US" sz="1400" dirty="0">
                          <a:latin typeface="+mj-lt"/>
                        </a:rPr>
                        <a:t>자 제한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203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j-lt"/>
                        </a:rPr>
                        <a:t>썸네일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baseline="0" dirty="0" err="1">
                          <a:latin typeface="+mj-lt"/>
                        </a:rPr>
                        <a:t>가</a:t>
                      </a:r>
                      <a:r>
                        <a:rPr lang="ko-KR" altLang="en-US" sz="1200" baseline="0" dirty="0">
                          <a:latin typeface="+mj-lt"/>
                        </a:rPr>
                        <a:t> 등록됐을 시 목록에서 보여줄 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aseline="0" dirty="0">
                          <a:latin typeface="+mj-lt"/>
                        </a:rPr>
                        <a:t>   이미지 등록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파일 선택창에 </a:t>
                      </a:r>
                      <a:r>
                        <a:rPr lang="en-US" altLang="ko-KR" sz="1200" baseline="0" dirty="0">
                          <a:latin typeface="+mj-lt"/>
                        </a:rPr>
                        <a:t>jpg/jpeg/</a:t>
                      </a:r>
                      <a:r>
                        <a:rPr lang="en-US" altLang="ko-KR" sz="1200" baseline="0" dirty="0" err="1">
                          <a:latin typeface="+mj-lt"/>
                        </a:rPr>
                        <a:t>png</a:t>
                      </a:r>
                      <a:r>
                        <a:rPr lang="en-US" altLang="ko-KR" sz="1200" baseline="0" dirty="0">
                          <a:latin typeface="+mj-lt"/>
                        </a:rPr>
                        <a:t>/gif </a:t>
                      </a:r>
                      <a:r>
                        <a:rPr lang="ko-KR" altLang="en-US" sz="1200" baseline="0" dirty="0">
                          <a:latin typeface="+mj-lt"/>
                        </a:rPr>
                        <a:t>파일만 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aseline="0" dirty="0">
                          <a:latin typeface="+mj-lt"/>
                        </a:rPr>
                        <a:t>   </a:t>
                      </a:r>
                      <a:r>
                        <a:rPr lang="ko-KR" altLang="en-US" sz="1200" baseline="0" dirty="0">
                          <a:latin typeface="+mj-lt"/>
                        </a:rPr>
                        <a:t>보임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aseline="0" dirty="0">
                          <a:latin typeface="+mj-lt"/>
                        </a:rPr>
                        <a:t>jpg/jpeg/</a:t>
                      </a:r>
                      <a:r>
                        <a:rPr lang="en-US" altLang="ko-KR" sz="1200" baseline="0" dirty="0" err="1">
                          <a:latin typeface="+mj-lt"/>
                        </a:rPr>
                        <a:t>png</a:t>
                      </a:r>
                      <a:r>
                        <a:rPr lang="en-US" altLang="ko-KR" sz="1200" baseline="0" dirty="0">
                          <a:latin typeface="+mj-lt"/>
                        </a:rPr>
                        <a:t>/gif/bmp </a:t>
                      </a:r>
                      <a:r>
                        <a:rPr lang="ko-KR" altLang="en-US" sz="1200" baseline="0" dirty="0">
                          <a:latin typeface="+mj-lt"/>
                        </a:rPr>
                        <a:t>이외의 파일을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aseline="0" dirty="0">
                          <a:latin typeface="+mj-lt"/>
                        </a:rPr>
                        <a:t>   </a:t>
                      </a:r>
                      <a:r>
                        <a:rPr lang="ko-KR" altLang="en-US" sz="1200" baseline="0" dirty="0">
                          <a:latin typeface="+mj-lt"/>
                        </a:rPr>
                        <a:t>선택 시 경고</a:t>
                      </a:r>
                      <a:r>
                        <a:rPr lang="en-US" altLang="ko-KR" sz="1200" baseline="0" dirty="0">
                          <a:latin typeface="+mj-lt"/>
                        </a:rPr>
                        <a:t> </a:t>
                      </a:r>
                      <a:r>
                        <a:rPr lang="ko-KR" altLang="en-US" sz="1200" baseline="0" dirty="0">
                          <a:latin typeface="+mj-lt"/>
                        </a:rPr>
                        <a:t>창 출력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0185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j-lt"/>
                        </a:rPr>
                        <a:t>참여금액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baseline="0" dirty="0">
                          <a:latin typeface="+mj-lt"/>
                        </a:rPr>
                        <a:t> 참여 시 초기 지불 포인트 설정</a:t>
                      </a:r>
                      <a:r>
                        <a:rPr lang="en-US" altLang="ko-KR" sz="1200" dirty="0">
                          <a:latin typeface="+mj-lt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+mj-lt"/>
                        </a:rPr>
                        <a:t>생성자가 보유한 포인트 이상의 값을 넣을 수 없음</a:t>
                      </a:r>
                      <a:endParaRPr lang="en-US" altLang="ko-KR" sz="120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최소 금액은 </a:t>
                      </a:r>
                      <a:r>
                        <a:rPr lang="en-US" altLang="ko-KR" sz="1200" baseline="0" dirty="0">
                          <a:latin typeface="+mj-lt"/>
                        </a:rPr>
                        <a:t>100</a:t>
                      </a:r>
                      <a:r>
                        <a:rPr lang="ko-KR" altLang="en-US" sz="1200" baseline="0" dirty="0">
                          <a:latin typeface="+mj-lt"/>
                        </a:rPr>
                        <a:t>원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aseline="0" dirty="0">
                          <a:latin typeface="+mj-lt"/>
                        </a:rPr>
                        <a:t>100</a:t>
                      </a:r>
                      <a:r>
                        <a:rPr lang="ko-KR" altLang="en-US" sz="1200" baseline="0" dirty="0">
                          <a:latin typeface="+mj-lt"/>
                        </a:rPr>
                        <a:t>원 단위로 설정 가능</a:t>
                      </a:r>
                      <a:endParaRPr lang="en-US" altLang="ko-KR" sz="1200" baseline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j-lt"/>
                        </a:rPr>
                        <a:t>최소 모집</a:t>
                      </a:r>
                      <a:r>
                        <a:rPr lang="ko-KR" altLang="en-US" sz="1200" baseline="0" dirty="0">
                          <a:latin typeface="+mj-lt"/>
                        </a:rPr>
                        <a:t> 인원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투게더를</a:t>
                      </a:r>
                      <a:r>
                        <a:rPr lang="ko-KR" altLang="en-US" sz="1200" dirty="0">
                          <a:latin typeface="+mj-lt"/>
                        </a:rPr>
                        <a:t> 진행하기 위한 최소치 설정 </a:t>
                      </a:r>
                      <a:r>
                        <a:rPr lang="ko-KR" altLang="en-US" sz="1200" baseline="0" dirty="0">
                          <a:latin typeface="+mj-lt"/>
                        </a:rPr>
                        <a:t>칸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최대 모집 인원 보다 높게 설정 불가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462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j-lt"/>
                        </a:rPr>
                        <a:t>최대 모집</a:t>
                      </a:r>
                      <a:r>
                        <a:rPr lang="ko-KR" altLang="en-US" sz="1200" baseline="0" dirty="0">
                          <a:latin typeface="+mj-lt"/>
                        </a:rPr>
                        <a:t> 인원</a:t>
                      </a:r>
                      <a:endParaRPr lang="ko-KR" altLang="en-US" sz="1200" dirty="0">
                        <a:latin typeface="+mj-lt"/>
                      </a:endParaRPr>
                    </a:p>
                    <a:p>
                      <a:pPr algn="l"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dirty="0">
                          <a:latin typeface="+mj-lt"/>
                        </a:rPr>
                        <a:t> 참여 할 인원의 최대치 설정 </a:t>
                      </a:r>
                      <a:r>
                        <a:rPr lang="ko-KR" altLang="en-US" sz="1200" baseline="0" dirty="0">
                          <a:latin typeface="+mj-lt"/>
                        </a:rPr>
                        <a:t>칸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최소 모집 인원 보다 낮게 설정 불가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dirty="0">
                          <a:latin typeface="+mj-lt"/>
                        </a:rPr>
                        <a:t> 시작 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baseline="0" dirty="0" err="1">
                          <a:latin typeface="+mj-lt"/>
                        </a:rPr>
                        <a:t>가</a:t>
                      </a:r>
                      <a:r>
                        <a:rPr lang="ko-KR" altLang="en-US" sz="1200" baseline="0" dirty="0">
                          <a:latin typeface="+mj-lt"/>
                        </a:rPr>
                        <a:t> 시작될 날짜 설정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aseline="0" dirty="0" err="1">
                          <a:latin typeface="+mj-lt"/>
                        </a:rPr>
                        <a:t>jQuery</a:t>
                      </a:r>
                      <a:r>
                        <a:rPr lang="ko-KR" altLang="en-US" sz="1200" baseline="0" dirty="0">
                          <a:latin typeface="+mj-lt"/>
                        </a:rPr>
                        <a:t>에 날짜 </a:t>
                      </a:r>
                      <a:r>
                        <a:rPr lang="ko-KR" altLang="en-US" sz="1200" baseline="0" dirty="0" err="1">
                          <a:latin typeface="+mj-lt"/>
                        </a:rPr>
                        <a:t>위젯</a:t>
                      </a:r>
                      <a:r>
                        <a:rPr lang="en-US" altLang="ko-KR" sz="1200" baseline="0" dirty="0">
                          <a:latin typeface="+mj-lt"/>
                        </a:rPr>
                        <a:t>(</a:t>
                      </a:r>
                      <a:r>
                        <a:rPr lang="en-US" altLang="ko-KR" sz="1200" baseline="0" dirty="0" err="1">
                          <a:latin typeface="+mj-lt"/>
                        </a:rPr>
                        <a:t>datepicker</a:t>
                      </a:r>
                      <a:r>
                        <a:rPr lang="en-US" altLang="ko-KR" sz="1200" baseline="0" dirty="0">
                          <a:latin typeface="+mj-lt"/>
                        </a:rPr>
                        <a:t>)</a:t>
                      </a:r>
                      <a:r>
                        <a:rPr lang="ko-KR" altLang="en-US" sz="1200" baseline="0" dirty="0">
                          <a:latin typeface="+mj-lt"/>
                        </a:rPr>
                        <a:t> 사용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날짜를 달력의 날짜 클릭이 아닌 직접입력은 불가능하게 설정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시작일은 하루 뒤의 날짜부터 설정가능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시작일은 종료일보다 늦을 수 없음</a:t>
                      </a:r>
                      <a:endParaRPr lang="en-US" altLang="ko-KR" sz="1200" baseline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1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dirty="0">
                          <a:latin typeface="+mj-lt"/>
                        </a:rPr>
                        <a:t> 종료 일</a:t>
                      </a:r>
                    </a:p>
                    <a:p>
                      <a:pPr algn="l" latinLnBrk="1"/>
                      <a:endParaRPr lang="ko-KR" alt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+mj-lt"/>
                        </a:rPr>
                        <a:t>투게더</a:t>
                      </a:r>
                      <a:r>
                        <a:rPr lang="ko-KR" altLang="en-US" sz="1200" baseline="0" dirty="0" err="1">
                          <a:latin typeface="+mj-lt"/>
                        </a:rPr>
                        <a:t>가</a:t>
                      </a:r>
                      <a:r>
                        <a:rPr lang="ko-KR" altLang="en-US" sz="1200" baseline="0" dirty="0">
                          <a:latin typeface="+mj-lt"/>
                        </a:rPr>
                        <a:t> 종료될 날짜 설정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aseline="0" dirty="0" err="1">
                          <a:latin typeface="+mj-lt"/>
                        </a:rPr>
                        <a:t>jQuery</a:t>
                      </a:r>
                      <a:r>
                        <a:rPr lang="ko-KR" altLang="en-US" sz="1200" baseline="0" dirty="0">
                          <a:latin typeface="+mj-lt"/>
                        </a:rPr>
                        <a:t>에 날짜 </a:t>
                      </a:r>
                      <a:r>
                        <a:rPr lang="ko-KR" altLang="en-US" sz="1200" baseline="0" dirty="0" err="1">
                          <a:latin typeface="+mj-lt"/>
                        </a:rPr>
                        <a:t>위젯</a:t>
                      </a:r>
                      <a:r>
                        <a:rPr lang="en-US" altLang="ko-KR" sz="1200" baseline="0" dirty="0">
                          <a:latin typeface="+mj-lt"/>
                        </a:rPr>
                        <a:t>(</a:t>
                      </a:r>
                      <a:r>
                        <a:rPr lang="en-US" altLang="ko-KR" sz="1200" baseline="0" dirty="0" err="1">
                          <a:latin typeface="+mj-lt"/>
                        </a:rPr>
                        <a:t>datepicker</a:t>
                      </a:r>
                      <a:r>
                        <a:rPr lang="en-US" altLang="ko-KR" sz="1200" baseline="0" dirty="0">
                          <a:latin typeface="+mj-lt"/>
                        </a:rPr>
                        <a:t>)</a:t>
                      </a:r>
                      <a:r>
                        <a:rPr lang="ko-KR" altLang="en-US" sz="1200" baseline="0" dirty="0">
                          <a:latin typeface="+mj-lt"/>
                        </a:rPr>
                        <a:t> 사용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날짜를 달력의 날짜 클릭이 아닌 직접입력은 불가능하게 설정</a:t>
                      </a:r>
                      <a:endParaRPr lang="en-US" altLang="ko-KR" sz="12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latin typeface="+mj-lt"/>
                        </a:rPr>
                        <a:t>종료일은 시작일보다 늦을 수 없음</a:t>
                      </a:r>
                      <a:endParaRPr lang="en-US" altLang="ko-KR" sz="1200" baseline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그림 6" descr="렛츠 투게더 -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2778" r="26474" b="4865"/>
          <a:stretch/>
        </p:blipFill>
        <p:spPr>
          <a:xfrm>
            <a:off x="419100" y="927100"/>
            <a:ext cx="6215071" cy="50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0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0" cy="6455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629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88781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69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2400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등록 화면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84944">
                <a:tc rowSpan="9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화면설명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설명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설명 입력 칸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 제한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619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미리 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이미지 선택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 이미지가 보여짐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2503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등록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baseline="0" dirty="0">
                          <a:latin typeface="+mj-lt"/>
                        </a:rPr>
                        <a:t>등록 성공 시 내가 만든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리스트 페이지로 이동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baseline="0" dirty="0" err="1">
                          <a:latin typeface="+mj-lt"/>
                        </a:rPr>
                        <a:t>썸네일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설명을 제외한 나머지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입력칸을</a:t>
                      </a:r>
                      <a:r>
                        <a:rPr lang="ko-KR" altLang="en-US" sz="1400" baseline="0" dirty="0">
                          <a:latin typeface="+mj-lt"/>
                        </a:rPr>
                        <a:t> 채우지 않을 경우 경고 메시지</a:t>
                      </a:r>
                      <a:r>
                        <a:rPr lang="en-US" altLang="ko-KR" sz="1400" baseline="0" dirty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>
                          <a:latin typeface="+mj-lt"/>
                        </a:rPr>
                        <a:t>또는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경고창</a:t>
                      </a:r>
                      <a:r>
                        <a:rPr lang="ko-KR" altLang="en-US" sz="1400" baseline="0" dirty="0">
                          <a:latin typeface="+mj-lt"/>
                        </a:rPr>
                        <a:t> 출력</a:t>
                      </a:r>
                      <a:r>
                        <a:rPr lang="en-US" altLang="ko-KR" sz="1400" baseline="0" dirty="0">
                          <a:latin typeface="+mj-lt"/>
                        </a:rPr>
                        <a:t>,</a:t>
                      </a:r>
                      <a:r>
                        <a:rPr lang="ko-KR" altLang="en-US" sz="1400" baseline="0" dirty="0">
                          <a:latin typeface="+mj-lt"/>
                        </a:rPr>
                        <a:t> 페이지가 이동되지 않음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+mj-lt"/>
                        </a:rPr>
                        <a:t>등록 실패 시</a:t>
                      </a:r>
                      <a:r>
                        <a:rPr lang="ko-KR" altLang="en-US" sz="1400" baseline="0" dirty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경고창</a:t>
                      </a:r>
                      <a:r>
                        <a:rPr lang="ko-KR" altLang="en-US" sz="1400" baseline="0" dirty="0">
                          <a:latin typeface="+mj-lt"/>
                        </a:rPr>
                        <a:t> 출력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썸네일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시작</a:t>
                      </a:r>
                      <a:r>
                        <a:rPr lang="en-US" altLang="ko-KR" sz="1400" baseline="0" dirty="0">
                          <a:latin typeface="+mj-lt"/>
                        </a:rPr>
                        <a:t>/</a:t>
                      </a:r>
                      <a:r>
                        <a:rPr lang="ko-KR" altLang="en-US" sz="1400" baseline="0" dirty="0">
                          <a:latin typeface="+mj-lt"/>
                        </a:rPr>
                        <a:t>종료 일을 제외한 입력했던 값을 초기화 하지 않음</a:t>
                      </a:r>
                      <a:r>
                        <a:rPr lang="en-US" altLang="ko-KR" sz="1400" baseline="0" dirty="0">
                          <a:latin typeface="+mj-lt"/>
                        </a:rPr>
                        <a:t>,, </a:t>
                      </a:r>
                      <a:r>
                        <a:rPr lang="ko-KR" altLang="en-US" sz="1400" baseline="0" dirty="0">
                          <a:latin typeface="+mj-lt"/>
                        </a:rPr>
                        <a:t>페이지 이동 없음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화면 </a:t>
                      </a:r>
                      <a:r>
                        <a:rPr lang="ko-KR" altLang="en-US" sz="1600" dirty="0" err="1"/>
                        <a:t>구동법</a:t>
                      </a:r>
                      <a:endParaRPr lang="ko-KR" altLang="en-US" sz="1600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설명을 제외한 모든 입력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칸은 필수로 입력 후 등록 버튼 클릭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323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Join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그림 6" descr="렛츠 투게더 -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2778" r="26474" b="4865"/>
          <a:stretch/>
        </p:blipFill>
        <p:spPr>
          <a:xfrm>
            <a:off x="419100" y="927100"/>
            <a:ext cx="6215071" cy="50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27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2" cy="652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0261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88041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5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6358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1674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내가 등록한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989209">
                <a:tc rowSpan="7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화면설명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버튼</a:t>
                      </a:r>
                    </a:p>
                    <a:p>
                      <a:pPr algn="l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(Show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all,</a:t>
                      </a:r>
                    </a:p>
                    <a:p>
                      <a:pPr algn="l" latinLnBrk="1"/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진행중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내가 만든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중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상태별로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 에 나타내 주기 위한 버튼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버튼은 클릭 시 기존에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선택    표시 돼있던  배경색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회색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없애고 새로 클릭된 버튼에 배경색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회색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선택표시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버튼 클릭 시 버튼 아래 내가  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만든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중 상태에 맞는 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투게더가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나열됨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567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상태에 맞는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투게더가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화면에 뿌려짐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썸네일에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마우스 오버 시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투게더의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간략한 정보가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오버레이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됨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썸네일을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클릭하면 각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투게더의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상세화면으로 이동 됨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356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latin typeface="+mj-lt"/>
                        </a:rPr>
                        <a:t> 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클릭으로 원하는 상태 별로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필터링된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리스트를 볼 수 있다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투게더에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마우스 오버 시 간단한 설명이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오버레이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된다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</a:rPr>
                        <a:t>클릭 시 상세페이지로 이동된다</a:t>
                      </a:r>
                      <a:r>
                        <a:rPr lang="en-US" altLang="ko-KR" sz="1400" dirty="0">
                          <a:latin typeface="+mj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301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관련테이블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Together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 descr="렛츠 투게더 -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371" r="33745" b="6482"/>
          <a:stretch/>
        </p:blipFill>
        <p:spPr>
          <a:xfrm>
            <a:off x="872066" y="698499"/>
            <a:ext cx="3854166" cy="2769699"/>
          </a:xfrm>
          <a:prstGeom prst="rect">
            <a:avLst/>
          </a:prstGeom>
        </p:spPr>
      </p:pic>
      <p:pic>
        <p:nvPicPr>
          <p:cNvPr id="4" name="그림 3" descr="렛츠 투게더 -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5371" r="62867" b="8704"/>
          <a:stretch/>
        </p:blipFill>
        <p:spPr>
          <a:xfrm>
            <a:off x="667034" y="3817724"/>
            <a:ext cx="1974565" cy="2583076"/>
          </a:xfrm>
          <a:prstGeom prst="rect">
            <a:avLst/>
          </a:prstGeom>
        </p:spPr>
      </p:pic>
      <p:pic>
        <p:nvPicPr>
          <p:cNvPr id="8" name="그림 7" descr="제목 없음 - 그림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46666" b="8889"/>
          <a:stretch/>
        </p:blipFill>
        <p:spPr>
          <a:xfrm>
            <a:off x="2799149" y="3817724"/>
            <a:ext cx="3444101" cy="2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2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0" cy="6456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629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873126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301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69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수정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541251">
                <a:tc rowSpan="5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화면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메인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+mj-lt"/>
                        </a:rPr>
                        <a:t>각 입력 칸은 수정할 </a:t>
                      </a:r>
                      <a:r>
                        <a:rPr lang="ko-KR" altLang="en-US" sz="1400" dirty="0" err="1">
                          <a:latin typeface="+mj-lt"/>
                        </a:rPr>
                        <a:t>투게더의</a:t>
                      </a:r>
                      <a:r>
                        <a:rPr lang="ko-KR" altLang="en-US" sz="1400" dirty="0">
                          <a:latin typeface="+mj-lt"/>
                        </a:rPr>
                        <a:t> 정보를 받아 와 초기값으로 설정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>
                          <a:latin typeface="+mj-lt"/>
                        </a:rPr>
                        <a:t>     (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썸네일</a:t>
                      </a:r>
                      <a:r>
                        <a:rPr lang="en-US" altLang="ko-KR" sz="1400" baseline="0" dirty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>
                          <a:latin typeface="+mj-lt"/>
                        </a:rPr>
                        <a:t>제외</a:t>
                      </a:r>
                      <a:r>
                        <a:rPr lang="en-US" altLang="ko-KR" sz="1400" baseline="0" dirty="0">
                          <a:latin typeface="+mj-lt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baseline="0" dirty="0">
                          <a:latin typeface="+mj-lt"/>
                        </a:rPr>
                        <a:t>참여금액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시작일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>
                          <a:latin typeface="+mj-lt"/>
                        </a:rPr>
                        <a:t>     </a:t>
                      </a:r>
                      <a:r>
                        <a:rPr lang="ko-KR" altLang="en-US" sz="1400" baseline="0" dirty="0">
                          <a:latin typeface="+mj-lt"/>
                        </a:rPr>
                        <a:t>종료일은 수정 불가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>
                          <a:latin typeface="+mj-lt"/>
                        </a:rPr>
                        <a:t>배경색을 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>
                          <a:latin typeface="+mj-lt"/>
                        </a:rPr>
                        <a:t>     </a:t>
                      </a:r>
                      <a:r>
                        <a:rPr lang="ko-KR" altLang="en-US" sz="1400" baseline="0" dirty="0">
                          <a:latin typeface="+mj-lt"/>
                        </a:rPr>
                        <a:t>회색으로 처리하여 표시</a:t>
                      </a:r>
                      <a:endParaRPr lang="en-US" altLang="ko-KR" sz="1400" baseline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294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이름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투게더의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제목입력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100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 제한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2174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등록됐을 시 목록에서 보여줄 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이미지 등록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 선택창에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jpg/jpeg/</a:t>
                      </a:r>
                      <a:r>
                        <a:rPr lang="en-US" altLang="ko-K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/gif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파일만 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보임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jpg/jpeg/</a:t>
                      </a:r>
                      <a:r>
                        <a:rPr lang="en-US" altLang="ko-K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/gif/bmp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이외의 파일을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선택 시 경고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창 출력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최소 모집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인원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투게더를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진행하기 위한 최소치 설정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칸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 모집 인원 보다 높게 설정 불가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1024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 모집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인원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참여 할 인원의 최대치 설정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칸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최소 모집 인원 보다 낮게 설정 불가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 descr="렛츠 투게더 -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r="25682" b="4445"/>
          <a:stretch/>
        </p:blipFill>
        <p:spPr>
          <a:xfrm>
            <a:off x="349706" y="1028700"/>
            <a:ext cx="6310969" cy="48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6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0" cy="6481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629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88781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69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557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수정 화면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25380">
                <a:tc rowSpan="9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화면설명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설명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제목 입력 칸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 제한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523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미리 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이미지 선택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 이미지가 보여짐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2797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수정 완료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>
                          <a:latin typeface="+mj-lt"/>
                        </a:rPr>
                        <a:t>- </a:t>
                      </a:r>
                      <a:r>
                        <a:rPr lang="ko-KR" altLang="en-US" sz="1400" baseline="0" dirty="0">
                          <a:latin typeface="+mj-lt"/>
                        </a:rPr>
                        <a:t>수정 성공 시 내가 만든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리스트 페이지로 이동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baseline="0" dirty="0" err="1">
                          <a:latin typeface="+mj-lt"/>
                        </a:rPr>
                        <a:t>썸네일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설명을 제외한 나머지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입력칸을</a:t>
                      </a:r>
                      <a:r>
                        <a:rPr lang="ko-KR" altLang="en-US" sz="1400" baseline="0" dirty="0">
                          <a:latin typeface="+mj-lt"/>
                        </a:rPr>
                        <a:t> 채우지 않을 경우 경고 메시지</a:t>
                      </a:r>
                      <a:r>
                        <a:rPr lang="en-US" altLang="ko-KR" sz="1400" baseline="0" dirty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>
                          <a:latin typeface="+mj-lt"/>
                        </a:rPr>
                        <a:t>또는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경고창</a:t>
                      </a:r>
                      <a:r>
                        <a:rPr lang="ko-KR" altLang="en-US" sz="1400" baseline="0" dirty="0">
                          <a:latin typeface="+mj-lt"/>
                        </a:rPr>
                        <a:t> 출력</a:t>
                      </a:r>
                      <a:r>
                        <a:rPr lang="en-US" altLang="ko-KR" sz="1400" baseline="0" dirty="0">
                          <a:latin typeface="+mj-lt"/>
                        </a:rPr>
                        <a:t>,</a:t>
                      </a:r>
                      <a:r>
                        <a:rPr lang="ko-KR" altLang="en-US" sz="1400" baseline="0" dirty="0">
                          <a:latin typeface="+mj-lt"/>
                        </a:rPr>
                        <a:t> 페이지가 이동되지 않음</a:t>
                      </a:r>
                      <a:endParaRPr lang="en-US" altLang="ko-KR" sz="1400" baseline="0" dirty="0">
                        <a:latin typeface="+mj-lt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latin typeface="+mj-lt"/>
                        </a:rPr>
                        <a:t>수정 실패 시</a:t>
                      </a:r>
                      <a:r>
                        <a:rPr lang="ko-KR" altLang="en-US" sz="1400" baseline="0" dirty="0">
                          <a:latin typeface="+mj-lt"/>
                        </a:rPr>
                        <a:t>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경고창</a:t>
                      </a:r>
                      <a:r>
                        <a:rPr lang="ko-KR" altLang="en-US" sz="1400" baseline="0" dirty="0">
                          <a:latin typeface="+mj-lt"/>
                        </a:rPr>
                        <a:t> 출력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썸네일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 err="1">
                          <a:latin typeface="+mj-lt"/>
                        </a:rPr>
                        <a:t>투게더</a:t>
                      </a:r>
                      <a:r>
                        <a:rPr lang="ko-KR" altLang="en-US" sz="1400" baseline="0" dirty="0">
                          <a:latin typeface="+mj-lt"/>
                        </a:rPr>
                        <a:t> 시작</a:t>
                      </a:r>
                      <a:r>
                        <a:rPr lang="en-US" altLang="ko-KR" sz="1400" baseline="0" dirty="0">
                          <a:latin typeface="+mj-lt"/>
                        </a:rPr>
                        <a:t>/</a:t>
                      </a:r>
                      <a:r>
                        <a:rPr lang="ko-KR" altLang="en-US" sz="1400" baseline="0" dirty="0">
                          <a:latin typeface="+mj-lt"/>
                        </a:rPr>
                        <a:t>종료 일을 제외한 입력했던 값을 초기화 하지 않음</a:t>
                      </a:r>
                      <a:r>
                        <a:rPr lang="en-US" altLang="ko-KR" sz="1400" baseline="0" dirty="0">
                          <a:latin typeface="+mj-lt"/>
                        </a:rPr>
                        <a:t>, </a:t>
                      </a:r>
                      <a:r>
                        <a:rPr lang="ko-KR" altLang="en-US" sz="1400" baseline="0" dirty="0">
                          <a:latin typeface="+mj-lt"/>
                        </a:rPr>
                        <a:t>페이지 이동 없음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화면 </a:t>
                      </a:r>
                      <a:r>
                        <a:rPr lang="ko-KR" altLang="en-US" sz="1600" dirty="0" err="1"/>
                        <a:t>구동법</a:t>
                      </a:r>
                      <a:endParaRPr lang="ko-KR" altLang="en-US" sz="1600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설명을 제외한 모든 입력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칸은 필수로 입력 후 등록 버튼 클릭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30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Join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SELECT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그림 2" descr="렛츠 투게더 -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r="25682" b="4445"/>
          <a:stretch/>
        </p:blipFill>
        <p:spPr>
          <a:xfrm>
            <a:off x="349706" y="1028700"/>
            <a:ext cx="6310969" cy="48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0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3326" y="188687"/>
          <a:ext cx="11880000" cy="647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6297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88781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69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75652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상세 페이지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수정 및 삭제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이성용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189565">
                <a:tc rowSpan="9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j-lt"/>
                        </a:rPr>
                        <a:t>화면설명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버튼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된다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본인이 아니거나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또는 취소 상태가 아니면 버튼이 숨겨지며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삭제가 불가능하다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2066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수정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수정 페이지로 이동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된다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본인이 아니거나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모집중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상태가 아니면 버튼이 숨겨지며 수정이 불가능하다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성공 시 삭제 성공했다는 메시지가 뜨고 내가 만든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화면으로 이동된다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970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AutoNum type="arabicPeriod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수정 버튼을 누르면 수정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42900" indent="-342900" algn="l" latinLnBrk="1">
                        <a:buFontTx/>
                        <a:buAutoNum type="arabicPeriod" startAt="2"/>
                      </a:pP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투게더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버튼을 누르면 투게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 삭제된다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SELECT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Together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Together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그림 2" descr="제목 없음 - 그림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7036" r="73959" b="23333"/>
          <a:stretch/>
        </p:blipFill>
        <p:spPr>
          <a:xfrm>
            <a:off x="1117600" y="901700"/>
            <a:ext cx="3784600" cy="50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0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모집중</a:t>
                      </a:r>
                      <a:r>
                        <a:rPr lang="ko-KR" altLang="en-US" dirty="0"/>
                        <a:t>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윤형석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755738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모집중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 err="1"/>
                        <a:t>투게더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현재 모집중인 </a:t>
                      </a:r>
                      <a:r>
                        <a:rPr lang="ko-KR" altLang="en-US" sz="1200" dirty="0" err="1"/>
                        <a:t>투게더를</a:t>
                      </a:r>
                      <a:r>
                        <a:rPr lang="ko-KR" altLang="en-US" sz="1200" dirty="0"/>
                        <a:t> 보여 줌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(1 </a:t>
                      </a:r>
                      <a:r>
                        <a:rPr lang="ko-KR" altLang="en-US" sz="1200" dirty="0"/>
                        <a:t>페이지당 </a:t>
                      </a:r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개씩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ko-KR" altLang="en-US" sz="1200" dirty="0"/>
                        <a:t>클릭 시 해당 </a:t>
                      </a:r>
                      <a:r>
                        <a:rPr lang="ko-KR" altLang="en-US" sz="1200" dirty="0" err="1"/>
                        <a:t>투게더</a:t>
                      </a:r>
                      <a:r>
                        <a:rPr lang="ko-KR" altLang="en-US" sz="1200" dirty="0"/>
                        <a:t> 상세페이지로 이동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정렬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 우측에 자리하고 있으며 해당</a:t>
                      </a:r>
                      <a:r>
                        <a:rPr lang="ko-KR" altLang="en-US" sz="1200" baseline="0" dirty="0"/>
                        <a:t> 조건으로 정렬 가능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페이지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다음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화면구동법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메인화면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상단바에서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‘recruiting’</a:t>
                      </a:r>
                      <a:r>
                        <a:rPr lang="ko-KR" altLang="en-US" sz="1200" dirty="0"/>
                        <a:t>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557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관련테이블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Together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027" name="Picture 3" descr="C:\Users\602\Desktop\20190423_1601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9" y="728104"/>
            <a:ext cx="6336406" cy="57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88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0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모집중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투게더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윤형석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708062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모집중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 err="1"/>
                        <a:t>투게더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모집중인 </a:t>
                      </a:r>
                      <a:r>
                        <a:rPr lang="ko-KR" altLang="en-US" sz="1200" dirty="0" err="1"/>
                        <a:t>투게더의</a:t>
                      </a:r>
                      <a:r>
                        <a:rPr lang="ko-KR" altLang="en-US" sz="1200" dirty="0"/>
                        <a:t> 기본 정보 제공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등록 이미지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제목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모집 일시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현재 참여인원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참가비용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클릭 시 상세페이지로의 이동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참여버튼 클릭 시 원하는 </a:t>
                      </a:r>
                      <a:r>
                        <a:rPr lang="ko-KR" altLang="en-US" sz="1200" dirty="0" err="1"/>
                        <a:t>투게더에</a:t>
                      </a:r>
                      <a:r>
                        <a:rPr lang="ko-KR" altLang="en-US" sz="1200" dirty="0"/>
                        <a:t> 참여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사용자 상태에 따라 팝업 창 뜸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화면구동법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자신이 원하는 </a:t>
                      </a:r>
                      <a:r>
                        <a:rPr lang="ko-KR" altLang="en-US" sz="1200" dirty="0" err="1"/>
                        <a:t>투게더를</a:t>
                      </a:r>
                      <a:r>
                        <a:rPr lang="ko-KR" altLang="en-US" sz="1200" dirty="0"/>
                        <a:t>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557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관련테이블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Together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Picture 3" descr="C:\Users\602\Desktop\20190423_1601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9" y="728104"/>
            <a:ext cx="6336406" cy="57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1192" y="932507"/>
            <a:ext cx="1330859" cy="1738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602\Desktop\20190423_16384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9" y="1950319"/>
            <a:ext cx="6365076" cy="320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0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정렬 버튼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윤형석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708062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정렬버튼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조건으로 </a:t>
                      </a:r>
                      <a:r>
                        <a:rPr lang="ko-KR" altLang="en-US" sz="1200" dirty="0" err="1"/>
                        <a:t>투게더</a:t>
                      </a:r>
                      <a:r>
                        <a:rPr lang="ko-KR" altLang="en-US" sz="1200" dirty="0"/>
                        <a:t> 정렬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최신 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인원 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참가금액 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/>
                        <a:t>기본으로 최신 순으로 정렬되어 있음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76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화면구동법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원하는 정렬 버튼 클릭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7557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관련테이블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Together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Picture 3" descr="C:\Users\602\Desktop\20190423_1601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9" y="728104"/>
            <a:ext cx="6336406" cy="57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30030" y="728104"/>
            <a:ext cx="814812" cy="20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602\Desktop\20190423_1652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9" y="728104"/>
            <a:ext cx="6336406" cy="57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602\Desktop\20190423_1653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9" y="728103"/>
            <a:ext cx="6336406" cy="57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 err="1"/>
              <a:t>렛츠투게더</a:t>
            </a:r>
            <a:r>
              <a:rPr lang="en-US" altLang="ko-KR" dirty="0"/>
              <a:t>“ </a:t>
            </a:r>
            <a:r>
              <a:rPr lang="ko-KR" altLang="en-US" dirty="0"/>
              <a:t>간단 소개</a:t>
            </a:r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284462573"/>
              </p:ext>
            </p:extLst>
          </p:nvPr>
        </p:nvGraphicFramePr>
        <p:xfrm>
          <a:off x="1098706" y="1995383"/>
          <a:ext cx="10559627" cy="3887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6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D331126-3CA2-4D69-8E67-14E1D964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>
                                            <p:graphicEl>
                                              <a:dgm id="{FD331126-3CA2-4D69-8E67-14E1D964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graphicEl>
                                              <a:dgm id="{FD331126-3CA2-4D69-8E67-14E1D964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graphicEl>
                                              <a:dgm id="{FD331126-3CA2-4D69-8E67-14E1D964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>
                                            <p:graphicEl>
                                              <a:dgm id="{FD331126-3CA2-4D69-8E67-14E1D9644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DE88D5-7269-4156-898F-04E910C2A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graphicEl>
                                              <a:dgm id="{B7DE88D5-7269-4156-898F-04E910C2A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graphicEl>
                                              <a:dgm id="{B7DE88D5-7269-4156-898F-04E910C2A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graphicEl>
                                              <a:dgm id="{B7DE88D5-7269-4156-898F-04E910C2A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graphicEl>
                                              <a:dgm id="{B7DE88D5-7269-4156-898F-04E910C2A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65095B-30E2-4FE2-B9C5-00B553AA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graphicEl>
                                              <a:dgm id="{5965095B-30E2-4FE2-B9C5-00B553AA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graphicEl>
                                              <a:dgm id="{5965095B-30E2-4FE2-B9C5-00B553AA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graphicEl>
                                              <a:dgm id="{5965095B-30E2-4FE2-B9C5-00B553AA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graphicEl>
                                              <a:dgm id="{5965095B-30E2-4FE2-B9C5-00B553AAD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7E19020-4C76-44C7-8D58-F6E82CA91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graphicEl>
                                              <a:dgm id="{97E19020-4C76-44C7-8D58-F6E82CA91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graphicEl>
                                              <a:dgm id="{97E19020-4C76-44C7-8D58-F6E82CA91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graphicEl>
                                              <a:dgm id="{97E19020-4C76-44C7-8D58-F6E82CA91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graphicEl>
                                              <a:dgm id="{97E19020-4C76-44C7-8D58-F6E82CA91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0849BB5-C31A-419E-B229-ADC9FE4B5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graphicEl>
                                              <a:dgm id="{E0849BB5-C31A-419E-B229-ADC9FE4B5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graphicEl>
                                              <a:dgm id="{E0849BB5-C31A-419E-B229-ADC9FE4B5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graphicEl>
                                              <a:dgm id="{E0849BB5-C31A-419E-B229-ADC9FE4B5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graphicEl>
                                              <a:dgm id="{E0849BB5-C31A-419E-B229-ADC9FE4B5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3CC8E88-379E-43CE-B96F-85797E1BB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graphicEl>
                                              <a:dgm id="{43CC8E88-379E-43CE-B96F-85797E1BB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graphicEl>
                                              <a:dgm id="{43CC8E88-379E-43CE-B96F-85797E1BB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graphicEl>
                                              <a:dgm id="{43CC8E88-379E-43CE-B96F-85797E1BB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>
                                            <p:graphicEl>
                                              <a:dgm id="{43CC8E88-379E-43CE-B96F-85797E1BB2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302A4F0-2886-4A7E-9268-C41F9D4E7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graphicEl>
                                              <a:dgm id="{C302A4F0-2886-4A7E-9268-C41F9D4E7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graphicEl>
                                              <a:dgm id="{C302A4F0-2886-4A7E-9268-C41F9D4E7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>
                                            <p:graphicEl>
                                              <a:dgm id="{C302A4F0-2886-4A7E-9268-C41F9D4E7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graphicEl>
                                              <a:dgm id="{C302A4F0-2886-4A7E-9268-C41F9D4E7C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43837B7-C643-462C-BA92-DC251557E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graphicEl>
                                              <a:dgm id="{B43837B7-C643-462C-BA92-DC251557E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graphicEl>
                                              <a:dgm id="{B43837B7-C643-462C-BA92-DC251557E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graphicEl>
                                              <a:dgm id="{B43837B7-C643-462C-BA92-DC251557E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graphicEl>
                                              <a:dgm id="{B43837B7-C643-462C-BA92-DC251557E5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C9F0BA-26C8-4B33-9D9F-5501BB962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graphicEl>
                                              <a:dgm id="{05C9F0BA-26C8-4B33-9D9F-5501BB962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graphicEl>
                                              <a:dgm id="{05C9F0BA-26C8-4B33-9D9F-5501BB962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graphicEl>
                                              <a:dgm id="{05C9F0BA-26C8-4B33-9D9F-5501BB962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>
                                            <p:graphicEl>
                                              <a:dgm id="{05C9F0BA-26C8-4B33-9D9F-5501BB962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B749296-CC2D-455D-9A90-E678B2279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graphicEl>
                                              <a:dgm id="{6B749296-CC2D-455D-9A90-E678B2279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>
                                            <p:graphicEl>
                                              <a:dgm id="{6B749296-CC2D-455D-9A90-E678B2279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graphicEl>
                                              <a:dgm id="{6B749296-CC2D-455D-9A90-E678B2279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>
                                            <p:graphicEl>
                                              <a:dgm id="{6B749296-CC2D-455D-9A90-E678B2279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154F565-5F08-438E-ABBD-D8516BA51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graphicEl>
                                              <a:dgm id="{F154F565-5F08-438E-ABBD-D8516BA51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graphicEl>
                                              <a:dgm id="{F154F565-5F08-438E-ABBD-D8516BA51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>
                                            <p:graphicEl>
                                              <a:dgm id="{F154F565-5F08-438E-ABBD-D8516BA51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>
                                            <p:graphicEl>
                                              <a:dgm id="{F154F565-5F08-438E-ABBD-D8516BA512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0FCE5D2-AA69-4D2F-8D2F-F37753715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>
                                            <p:graphicEl>
                                              <a:dgm id="{70FCE5D2-AA69-4D2F-8D2F-F37753715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graphicEl>
                                              <a:dgm id="{70FCE5D2-AA69-4D2F-8D2F-F37753715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graphicEl>
                                              <a:dgm id="{70FCE5D2-AA69-4D2F-8D2F-F37753715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graphicEl>
                                              <a:dgm id="{70FCE5D2-AA69-4D2F-8D2F-F37753715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75B5DAB-509E-4F26-AA7A-74A620EF5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>
                                            <p:graphicEl>
                                              <a:dgm id="{975B5DAB-509E-4F26-AA7A-74A620EF5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graphicEl>
                                              <a:dgm id="{975B5DAB-509E-4F26-AA7A-74A620EF5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graphicEl>
                                              <a:dgm id="{975B5DAB-509E-4F26-AA7A-74A620EF5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>
                                            <p:graphicEl>
                                              <a:dgm id="{975B5DAB-509E-4F26-AA7A-74A620EF5E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C54277-DCBC-4BF8-B558-B92835D66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>
                                            <p:graphicEl>
                                              <a:dgm id="{54C54277-DCBC-4BF8-B558-B92835D66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>
                                            <p:graphicEl>
                                              <a:dgm id="{54C54277-DCBC-4BF8-B558-B92835D66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>
                                            <p:graphicEl>
                                              <a:dgm id="{54C54277-DCBC-4BF8-B558-B92835D66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">
                                            <p:graphicEl>
                                              <a:dgm id="{54C54277-DCBC-4BF8-B558-B92835D66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3902" y="129540"/>
          <a:ext cx="11880000" cy="659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60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09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59169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sz="1800" dirty="0"/>
                        <a:t>진행 투게더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허미희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673441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진행 투게더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투게더 진행 기간 기준으로 현재 진행 중인 투게더에 대한 조회</a:t>
                      </a:r>
                      <a:r>
                        <a:rPr lang="ko-KR" altLang="en-US" sz="1300" baseline="0" dirty="0"/>
                        <a:t> 화면</a:t>
                      </a:r>
                      <a:endParaRPr lang="en-US" altLang="ko-KR" sz="1300" baseline="0" dirty="0"/>
                    </a:p>
                    <a:p>
                      <a:pPr latinLnBrk="1"/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673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기준 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진행 투게더의 진행률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참여율 순으로 리스트를 정렬하는 </a:t>
                      </a:r>
                      <a:r>
                        <a:rPr lang="en-US" altLang="ko-KR" sz="1300" baseline="0" dirty="0"/>
                        <a:t>Button </a:t>
                      </a:r>
                      <a:r>
                        <a:rPr lang="ko-KR" altLang="en-US" sz="1300" baseline="0" dirty="0"/>
                        <a:t>생성</a:t>
                      </a:r>
                      <a:r>
                        <a:rPr lang="en-US" altLang="ko-KR" sz="13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017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진행 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참여 순으로 아래 투게더의 리스트가 변함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200" dirty="0"/>
                        <a:t>* </a:t>
                      </a:r>
                      <a:r>
                        <a:rPr lang="ko-KR" altLang="en-US" sz="1200" dirty="0"/>
                        <a:t>내림차순 정렬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Arial" charset="0"/>
                        <a:buNone/>
                      </a:pPr>
                      <a:r>
                        <a:rPr lang="en-US" altLang="ko-KR" sz="1200" dirty="0"/>
                        <a:t>* </a:t>
                      </a:r>
                      <a:r>
                        <a:rPr lang="ko-KR" altLang="en-US" sz="1200" dirty="0"/>
                        <a:t>진행률 관련 상태바도 추가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buFont typeface="Arial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18407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 구동 방법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1. </a:t>
                      </a:r>
                      <a:r>
                        <a:rPr lang="ko-KR" altLang="en-US" sz="1300" dirty="0"/>
                        <a:t>홈페이지 메인 화면에서</a:t>
                      </a:r>
                      <a:endParaRPr lang="en-US" altLang="ko-KR" sz="13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2. Ongoing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버튼을</a:t>
                      </a:r>
                      <a:r>
                        <a:rPr lang="ko-KR" altLang="en-US" sz="1300" dirty="0"/>
                        <a:t> 눌러</a:t>
                      </a:r>
                      <a:endParaRPr lang="en-US" altLang="ko-KR" sz="13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3. </a:t>
                      </a:r>
                      <a:r>
                        <a:rPr lang="ko-KR" altLang="en-US" sz="1300" dirty="0"/>
                        <a:t>진행</a:t>
                      </a:r>
                      <a:r>
                        <a:rPr lang="ko-KR" altLang="en-US" sz="1300" baseline="0" dirty="0"/>
                        <a:t> 순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참여 순 별로 선택해서 원하는 정렬 기준의 버튼 클릭</a:t>
                      </a:r>
                      <a:endParaRPr lang="en-US" altLang="ko-KR" sz="13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 dirty="0"/>
                        <a:t>BUTTON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구동 </a:t>
                      </a:r>
                      <a:r>
                        <a:rPr lang="en-US" altLang="ko-KR" sz="1300" baseline="0" dirty="0"/>
                        <a:t>: 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dirty="0"/>
                        <a:t>Ajax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4788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관련 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Together</a:t>
                      </a:r>
                    </a:p>
                    <a:p>
                      <a:pPr latinLnBrk="1"/>
                      <a:r>
                        <a:rPr lang="en-US" altLang="ko-KR" sz="1300" dirty="0"/>
                        <a:t>Join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78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478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78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36070" y="581024"/>
            <a:ext cx="6450480" cy="6019801"/>
            <a:chOff x="255120" y="590549"/>
            <a:chExt cx="7248282" cy="6029325"/>
          </a:xfrm>
        </p:grpSpPr>
        <p:pic>
          <p:nvPicPr>
            <p:cNvPr id="3" name="그림 2" descr="화면 캡처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20" y="590549"/>
              <a:ext cx="3600000" cy="6029325"/>
            </a:xfrm>
            <a:prstGeom prst="rect">
              <a:avLst/>
            </a:prstGeom>
          </p:spPr>
        </p:pic>
        <p:pic>
          <p:nvPicPr>
            <p:cNvPr id="9" name="그림 8" descr="화면 캡처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402" y="590549"/>
              <a:ext cx="3600000" cy="6029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55120" y="857250"/>
              <a:ext cx="531755" cy="3133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893220" y="857250"/>
              <a:ext cx="531755" cy="3133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96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3902" y="129540"/>
          <a:ext cx="11880000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60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09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59169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진행 투게더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참여자 별 리워드 보기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</a:t>
                      </a:r>
                      <a:r>
                        <a:rPr lang="ko-KR" altLang="en-US" sz="1600" dirty="0"/>
                        <a:t>허미희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673441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진행 중인 투게더의 참여자</a:t>
                      </a:r>
                      <a:r>
                        <a:rPr lang="ko-KR" altLang="en-US" sz="1300" baseline="0" dirty="0"/>
                        <a:t> 별 리워드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투게더에서 계속 업데이트 되어져 받게 되는 보상 포인트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를 화면 전환 없이 해당 페이지에서 보여줌</a:t>
                      </a:r>
                      <a:endParaRPr lang="en-US" altLang="ko-KR" sz="1300" baseline="0" dirty="0"/>
                    </a:p>
                    <a:p>
                      <a:pPr latinLnBrk="1"/>
                      <a:endParaRPr lang="en-US" altLang="ko-KR" sz="1200" baseline="0" dirty="0"/>
                    </a:p>
                    <a:p>
                      <a:pPr latinLnBrk="1"/>
                      <a:endParaRPr lang="en-US" altLang="ko-KR" sz="1200" baseline="0" dirty="0"/>
                    </a:p>
                    <a:p>
                      <a:pPr latinLnBrk="1"/>
                      <a:endParaRPr lang="en-US" altLang="ko-KR" sz="1300" baseline="0" dirty="0"/>
                    </a:p>
                    <a:p>
                      <a:pPr latinLnBrk="1"/>
                      <a:endParaRPr lang="en-US" altLang="ko-KR" sz="1300" baseline="0" dirty="0"/>
                    </a:p>
                    <a:p>
                      <a:pPr latinLnBrk="1"/>
                      <a:endParaRPr lang="en-US" altLang="ko-KR" sz="1300" baseline="0" dirty="0"/>
                    </a:p>
                    <a:p>
                      <a:pPr latinLnBrk="1"/>
                      <a:endParaRPr lang="en-US" altLang="ko-KR" sz="1300" baseline="0" dirty="0"/>
                    </a:p>
                    <a:p>
                      <a:pPr latinLnBrk="1"/>
                      <a:endParaRPr lang="en-US" altLang="ko-KR" sz="13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673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화면 구동 방법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dirty="0"/>
                        <a:t>1. </a:t>
                      </a:r>
                      <a:r>
                        <a:rPr lang="ko-KR" altLang="en-US" sz="1300" dirty="0"/>
                        <a:t>참여자 별 리워드 보기 버튼 클릭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dirty="0"/>
                        <a:t>2. X </a:t>
                      </a:r>
                      <a:r>
                        <a:rPr lang="ko-KR" altLang="en-US" sz="1300" dirty="0"/>
                        <a:t>표시 누르면 화면 닫기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3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3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 dirty="0"/>
                        <a:t>BUTTON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구동 </a:t>
                      </a:r>
                      <a:r>
                        <a:rPr lang="en-US" altLang="ko-KR" sz="1300" baseline="0" dirty="0"/>
                        <a:t>: 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dirty="0"/>
                        <a:t>Ajax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관련 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Together</a:t>
                      </a:r>
                    </a:p>
                    <a:p>
                      <a:pPr latinLnBrk="1"/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177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-</a:t>
                      </a:r>
                    </a:p>
                    <a:p>
                      <a:pPr latinLnBrk="1"/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75025" y="566252"/>
            <a:ext cx="6430575" cy="6091723"/>
            <a:chOff x="275025" y="566252"/>
            <a:chExt cx="6325799" cy="6091723"/>
          </a:xfrm>
        </p:grpSpPr>
        <p:pic>
          <p:nvPicPr>
            <p:cNvPr id="11" name="그림 10" descr="화면 캡처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25" y="566252"/>
              <a:ext cx="6325799" cy="60917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819399" y="2141551"/>
              <a:ext cx="2352675" cy="2228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6275" y="3431138"/>
              <a:ext cx="1266826" cy="1809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5" idx="3"/>
            </p:cNvCxnSpPr>
            <p:nvPr/>
          </p:nvCxnSpPr>
          <p:spPr>
            <a:xfrm flipV="1">
              <a:off x="1943101" y="2141551"/>
              <a:ext cx="876298" cy="13800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21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7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9136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끝난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 err="1"/>
                        <a:t>차연지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764613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끝난 </a:t>
                      </a:r>
                      <a:r>
                        <a:rPr lang="ko-KR" altLang="en-US" sz="1400" dirty="0" err="1"/>
                        <a:t>투게더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 현재 기준 프로젝트의 기간이 종료된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목록을 표시한다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239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정렬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 아래 표시된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목록을 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baseline="0" dirty="0" err="1"/>
                        <a:t>최신순</a:t>
                      </a:r>
                      <a:endParaRPr lang="en-US" altLang="ko-KR" sz="1400" baseline="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baseline="0" dirty="0"/>
                        <a:t>높은 </a:t>
                      </a:r>
                      <a:r>
                        <a:rPr lang="ko-KR" altLang="en-US" sz="1400" baseline="0" dirty="0" err="1"/>
                        <a:t>리워드순</a:t>
                      </a:r>
                      <a:endParaRPr lang="en-US" altLang="ko-KR" sz="1400" dirty="0"/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정렬할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782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끝난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 끝난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baseline="0" dirty="0"/>
                        <a:t> 각각의 정보를 나타낸다</a:t>
                      </a:r>
                      <a:r>
                        <a:rPr lang="en-US" altLang="ko-KR" sz="14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7522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홈 화면의 메뉴에서 </a:t>
                      </a:r>
                      <a:r>
                        <a:rPr lang="en-US" altLang="ko-KR" sz="1400" dirty="0"/>
                        <a:t>‘finished’ </a:t>
                      </a:r>
                      <a:r>
                        <a:rPr lang="ko-KR" altLang="en-US" sz="1400" dirty="0"/>
                        <a:t>선택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544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64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760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669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0" y="905773"/>
            <a:ext cx="6378993" cy="556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811546" y="858331"/>
            <a:ext cx="569343" cy="31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화살표 4"/>
          <p:cNvSpPr/>
          <p:nvPr/>
        </p:nvSpPr>
        <p:spPr>
          <a:xfrm rot="1816505">
            <a:off x="2444987" y="1100977"/>
            <a:ext cx="319567" cy="153062"/>
          </a:xfrm>
          <a:prstGeom prst="leftArrow">
            <a:avLst>
              <a:gd name="adj1" fmla="val 2220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64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7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9136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목록 정렬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 err="1"/>
                        <a:t>차연지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786676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정렬 기준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 err="1"/>
                        <a:t>최신순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종료일이 가장 최근인 </a:t>
                      </a:r>
                      <a:r>
                        <a:rPr lang="ko-KR" altLang="en-US" sz="1400" dirty="0" err="1"/>
                        <a:t>투게더부터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높은 </a:t>
                      </a:r>
                      <a:r>
                        <a:rPr lang="ko-KR" altLang="en-US" sz="1400" dirty="0" err="1"/>
                        <a:t>리워드순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최대 </a:t>
                      </a:r>
                      <a:r>
                        <a:rPr lang="ko-KR" altLang="en-US" sz="1400" dirty="0" err="1"/>
                        <a:t>리워드를</a:t>
                      </a:r>
                      <a:r>
                        <a:rPr lang="ko-KR" altLang="en-US" sz="1400" dirty="0"/>
                        <a:t> 받은 사람의 포인트가 많은 </a:t>
                      </a:r>
                      <a:r>
                        <a:rPr lang="ko-KR" altLang="en-US" sz="1400" dirty="0" err="1"/>
                        <a:t>투게더부터</a:t>
                      </a:r>
                      <a:endParaRPr lang="en-US" altLang="ko-KR" sz="1400" dirty="0"/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400" dirty="0"/>
                        <a:t>정렬된다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522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원하는 정렬 기준을 선택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544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64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760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669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4" y="632376"/>
            <a:ext cx="5044755" cy="598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4204" y="842414"/>
            <a:ext cx="1082345" cy="392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화살표 7"/>
          <p:cNvSpPr/>
          <p:nvPr/>
        </p:nvSpPr>
        <p:spPr>
          <a:xfrm rot="5400000">
            <a:off x="414854" y="1195107"/>
            <a:ext cx="323292" cy="153062"/>
          </a:xfrm>
          <a:prstGeom prst="leftArrow">
            <a:avLst>
              <a:gd name="adj1" fmla="val 2220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5400000">
            <a:off x="812993" y="1195107"/>
            <a:ext cx="323292" cy="153062"/>
          </a:xfrm>
          <a:prstGeom prst="leftArrow">
            <a:avLst>
              <a:gd name="adj1" fmla="val 2220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37" y="632376"/>
            <a:ext cx="5048826" cy="602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26" y="619877"/>
            <a:ext cx="5061614" cy="601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54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8293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정보 상세 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 err="1"/>
                        <a:t>차연지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622383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투게더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baseline="0" dirty="0"/>
                        <a:t> 상세 정보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 더 많은 정보를 </a:t>
                      </a:r>
                      <a:r>
                        <a:rPr lang="ko-KR" altLang="en-US" sz="1400" dirty="0" err="1"/>
                        <a:t>보고싶은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투게더를</a:t>
                      </a:r>
                      <a:r>
                        <a:rPr lang="ko-KR" altLang="en-US" sz="1400" dirty="0"/>
                        <a:t> 선택할 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선택된 </a:t>
                      </a:r>
                      <a:r>
                        <a:rPr lang="ko-KR" altLang="en-US" sz="1400" dirty="0" err="1"/>
                        <a:t>투게더의</a:t>
                      </a:r>
                      <a:r>
                        <a:rPr lang="ko-KR" altLang="en-US" sz="1400" dirty="0"/>
                        <a:t> 정보를 읽어 해당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상세 페이지로 이동한다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0899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끝난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 중에서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상세 보기를 원하는 </a:t>
                      </a:r>
                      <a:r>
                        <a:rPr lang="ko-KR" altLang="en-US" sz="1400" dirty="0" err="1"/>
                        <a:t>투게더의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‘together </a:t>
                      </a:r>
                      <a:r>
                        <a:rPr lang="ko-KR" altLang="en-US" sz="1400" dirty="0"/>
                        <a:t>상세 보기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선택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 err="1"/>
                        <a:t>뒤로가기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실행시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목록으로 되돌아온다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217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Together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31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716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629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7" y="679285"/>
            <a:ext cx="4986596" cy="591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07320" y="2697883"/>
            <a:ext cx="1200708" cy="448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화살표 7"/>
          <p:cNvSpPr/>
          <p:nvPr/>
        </p:nvSpPr>
        <p:spPr>
          <a:xfrm rot="7185197">
            <a:off x="493273" y="3295214"/>
            <a:ext cx="319567" cy="153062"/>
          </a:xfrm>
          <a:prstGeom prst="leftArrow">
            <a:avLst>
              <a:gd name="adj1" fmla="val 2220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35" y="1283137"/>
            <a:ext cx="5470339" cy="528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1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50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8007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참여자별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리워드</a:t>
                      </a:r>
                      <a:r>
                        <a:rPr lang="ko-KR" altLang="en-US" dirty="0"/>
                        <a:t> 포인트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 err="1"/>
                        <a:t>차연지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2706235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리워드</a:t>
                      </a:r>
                      <a:r>
                        <a:rPr lang="ko-KR" altLang="en-US" sz="1400" baseline="0" dirty="0"/>
                        <a:t> 포인트 보기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해당 </a:t>
                      </a:r>
                      <a:r>
                        <a:rPr lang="ko-KR" altLang="en-US" sz="1400" baseline="0" dirty="0" err="1"/>
                        <a:t>투게더에</a:t>
                      </a:r>
                      <a:r>
                        <a:rPr lang="ko-KR" altLang="en-US" sz="1400" baseline="0" dirty="0"/>
                        <a:t> 참여한 모든 사람들의 </a:t>
                      </a:r>
                      <a:r>
                        <a:rPr lang="ko-KR" altLang="en-US" sz="1400" baseline="0" dirty="0" err="1"/>
                        <a:t>리워드</a:t>
                      </a:r>
                      <a:r>
                        <a:rPr lang="ko-KR" altLang="en-US" sz="1400" baseline="0" dirty="0"/>
                        <a:t> 포인트를 볼 수 있는 기능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화면 중앙에 내용이 팝업으로 띄워지며 </a:t>
                      </a:r>
                      <a:r>
                        <a:rPr lang="ko-KR" altLang="en-US" sz="1400" baseline="0" dirty="0" err="1"/>
                        <a:t>스크롤하여도</a:t>
                      </a:r>
                      <a:r>
                        <a:rPr lang="ko-KR" altLang="en-US" sz="1400" baseline="0" dirty="0"/>
                        <a:t> 위치는 고정되어 있다</a:t>
                      </a:r>
                      <a:r>
                        <a:rPr lang="en-US" altLang="ko-KR" sz="14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9176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err="1"/>
                        <a:t>구동법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끝난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 중에서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원하는 </a:t>
                      </a:r>
                      <a:r>
                        <a:rPr lang="ko-KR" altLang="en-US" sz="1400" dirty="0" err="1"/>
                        <a:t>투게더의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모든 참여자 </a:t>
                      </a:r>
                      <a:r>
                        <a:rPr lang="ko-KR" altLang="en-US" sz="1400" dirty="0" err="1"/>
                        <a:t>리워드</a:t>
                      </a:r>
                      <a:r>
                        <a:rPr lang="ko-KR" altLang="en-US" sz="1400" dirty="0"/>
                        <a:t> 보기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선택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/>
                        <a:t>‘X’ </a:t>
                      </a:r>
                      <a:r>
                        <a:rPr lang="ko-KR" altLang="en-US" sz="1400" dirty="0"/>
                        <a:t>클릭하여 종료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384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Join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5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739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650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50" y="639165"/>
            <a:ext cx="4972857" cy="597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119795" y="3625493"/>
            <a:ext cx="1390492" cy="256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 rot="8599869">
            <a:off x="2144553" y="3296060"/>
            <a:ext cx="546837" cy="158052"/>
          </a:xfrm>
          <a:prstGeom prst="leftArrow">
            <a:avLst>
              <a:gd name="adj1" fmla="val 2220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73189" y="2277376"/>
            <a:ext cx="2195625" cy="21954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96345"/>
              </p:ext>
            </p:extLst>
          </p:nvPr>
        </p:nvGraphicFramePr>
        <p:xfrm>
          <a:off x="156000" y="189000"/>
          <a:ext cx="11880000" cy="63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880992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37803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Together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상세화면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조용철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802141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제목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취소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모집중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진행중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종료 중 해당되는 것을 출력</a:t>
                      </a:r>
                      <a:endParaRPr lang="en-US" altLang="ko-KR" sz="12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Together</a:t>
                      </a:r>
                      <a:r>
                        <a:rPr lang="ko-KR" altLang="en-US" sz="1200" dirty="0"/>
                        <a:t>의 제목을 출력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802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Together</a:t>
                      </a:r>
                      <a:r>
                        <a:rPr lang="ko-KR" altLang="en-US" sz="1200" dirty="0"/>
                        <a:t>에 대한 상세 내용과 이미지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생성일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시작일 등 상세 정보를 출력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480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하단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댓글작성란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 err="1"/>
                        <a:t>댓글을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입력할수</a:t>
                      </a:r>
                      <a:r>
                        <a:rPr lang="ko-KR" altLang="en-US" sz="1200" dirty="0"/>
                        <a:t> 있는 </a:t>
                      </a:r>
                      <a:r>
                        <a:rPr lang="en-US" altLang="ko-KR" sz="1200" dirty="0"/>
                        <a:t>Text</a:t>
                      </a:r>
                      <a:r>
                        <a:rPr lang="ko-KR" altLang="en-US" sz="1200" dirty="0"/>
                        <a:t>란 이 존재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입력한 </a:t>
                      </a:r>
                      <a:r>
                        <a:rPr lang="ko-KR" altLang="en-US" sz="1200" dirty="0" err="1"/>
                        <a:t>댓글을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저장하기위한</a:t>
                      </a:r>
                      <a:r>
                        <a:rPr lang="ko-KR" altLang="en-US" sz="1200" dirty="0"/>
                        <a:t> 입력 버튼존재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기존에 있는 </a:t>
                      </a:r>
                      <a:r>
                        <a:rPr lang="ko-KR" altLang="en-US" sz="1200" dirty="0" err="1"/>
                        <a:t>댓글들이</a:t>
                      </a:r>
                      <a:r>
                        <a:rPr lang="ko-KR" altLang="en-US" sz="1200" dirty="0"/>
                        <a:t> 존재한다면 그에 대한 정보를 출력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3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각각 </a:t>
                      </a:r>
                      <a:r>
                        <a:rPr lang="en-US" altLang="ko-KR" sz="1200" dirty="0"/>
                        <a:t>“home”,</a:t>
                      </a:r>
                      <a:r>
                        <a:rPr lang="en-US" altLang="ko-KR" sz="1200" baseline="0" dirty="0"/>
                        <a:t> “recruiting”, “ongoing”, “finished”</a:t>
                      </a:r>
                    </a:p>
                    <a:p>
                      <a:pPr latinLnBrk="1"/>
                      <a:r>
                        <a:rPr lang="ko-KR" altLang="en-US" sz="1200" baseline="0" dirty="0" err="1"/>
                        <a:t>를</a:t>
                      </a:r>
                      <a:r>
                        <a:rPr lang="ko-KR" altLang="en-US" sz="1200" baseline="0" dirty="0"/>
                        <a:t> 눌러 해당 </a:t>
                      </a:r>
                      <a:r>
                        <a:rPr lang="en-US" altLang="ko-KR" sz="1200" baseline="0" dirty="0"/>
                        <a:t>Together</a:t>
                      </a:r>
                      <a:r>
                        <a:rPr lang="ko-KR" altLang="en-US" sz="1200" baseline="0" dirty="0"/>
                        <a:t>를 </a:t>
                      </a:r>
                      <a:r>
                        <a:rPr lang="ko-KR" altLang="en-US" sz="1200" baseline="0" dirty="0" err="1"/>
                        <a:t>선택했을때</a:t>
                      </a:r>
                      <a:r>
                        <a:rPr lang="ko-KR" altLang="en-US" sz="1200" baseline="0" dirty="0"/>
                        <a:t> 혹은 상세보기 버튼을 </a:t>
                      </a:r>
                      <a:r>
                        <a:rPr lang="ko-KR" altLang="en-US" sz="1200" baseline="0" dirty="0" err="1"/>
                        <a:t>클릭했을때</a:t>
                      </a:r>
                      <a:r>
                        <a:rPr lang="ko-KR" altLang="en-US" sz="1200" baseline="0" dirty="0"/>
                        <a:t> 화면에 출력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관련테이블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Together, Reply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24" y="1054443"/>
            <a:ext cx="6455608" cy="464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42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373279"/>
              </p:ext>
            </p:extLst>
          </p:nvPr>
        </p:nvGraphicFramePr>
        <p:xfrm>
          <a:off x="156000" y="189000"/>
          <a:ext cx="11880000" cy="6367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882320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7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992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37803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댓글 입력화면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조용철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802141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화면설명</a:t>
                      </a:r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입력</a:t>
                      </a:r>
                      <a:r>
                        <a:rPr lang="en-US" altLang="ko-KR" sz="1100" dirty="0"/>
                        <a:t>Text</a:t>
                      </a:r>
                      <a:r>
                        <a:rPr lang="ko-KR" altLang="en-US" sz="1100" dirty="0"/>
                        <a:t>창</a:t>
                      </a:r>
                      <a:endParaRPr lang="en-US" altLang="ko-K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무분별한 </a:t>
                      </a:r>
                      <a:r>
                        <a:rPr lang="ko-KR" altLang="en-US" sz="1200" dirty="0" err="1"/>
                        <a:t>댓글방지를</a:t>
                      </a:r>
                      <a:r>
                        <a:rPr lang="ko-KR" altLang="en-US" sz="1200" dirty="0"/>
                        <a:t> 위해 빈칸 </a:t>
                      </a:r>
                      <a:r>
                        <a:rPr lang="en-US" altLang="ko-KR" sz="1200" dirty="0"/>
                        <a:t>or </a:t>
                      </a:r>
                      <a:r>
                        <a:rPr lang="ko-KR" altLang="en-US" sz="1200" dirty="0" err="1"/>
                        <a:t>첫번째공간에</a:t>
                      </a:r>
                      <a:r>
                        <a:rPr lang="ko-KR" altLang="en-US" sz="1200" dirty="0"/>
                        <a:t> 공란이 </a:t>
                      </a:r>
                      <a:r>
                        <a:rPr lang="ko-KR" altLang="en-US" sz="1200" dirty="0" err="1"/>
                        <a:t>왔을경우</a:t>
                      </a:r>
                      <a:r>
                        <a:rPr lang="ko-KR" altLang="en-US" sz="1200" dirty="0"/>
                        <a:t> 경고문을 띄워준다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로그인이</a:t>
                      </a:r>
                      <a:r>
                        <a:rPr lang="ko-KR" altLang="en-US" sz="1200" dirty="0"/>
                        <a:t> 된 상태에서만 작성가능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작성자가 </a:t>
                      </a:r>
                      <a:r>
                        <a:rPr lang="ko-KR" altLang="en-US" sz="1200" dirty="0" err="1"/>
                        <a:t>쓰고싶은</a:t>
                      </a:r>
                      <a:r>
                        <a:rPr lang="ko-KR" altLang="en-US" sz="1200" dirty="0"/>
                        <a:t> 내용을 적는 공간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802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댓글입력버튼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입력</a:t>
                      </a:r>
                      <a:r>
                        <a:rPr lang="en-US" altLang="ko-KR" sz="1200" dirty="0"/>
                        <a:t>Text</a:t>
                      </a:r>
                      <a:r>
                        <a:rPr lang="ko-KR" altLang="en-US" sz="1200" dirty="0"/>
                        <a:t>창의 내용을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추가 저장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1480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댓글출력창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</a:t>
                      </a:r>
                      <a:r>
                        <a:rPr lang="en-US" altLang="ko-KR" sz="1200" dirty="0"/>
                        <a:t>Together</a:t>
                      </a:r>
                      <a:r>
                        <a:rPr lang="ko-KR" altLang="en-US" sz="1200" dirty="0"/>
                        <a:t>에 등록되어 있는 </a:t>
                      </a:r>
                      <a:r>
                        <a:rPr lang="ko-KR" altLang="en-US" sz="1200" dirty="0" err="1"/>
                        <a:t>댓글들을</a:t>
                      </a:r>
                      <a:r>
                        <a:rPr lang="ko-KR" altLang="en-US" sz="1200" dirty="0"/>
                        <a:t> 읽어와 출력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3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화면구동법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입력</a:t>
                      </a:r>
                      <a:r>
                        <a:rPr lang="en-US" altLang="ko-KR" sz="1200" dirty="0"/>
                        <a:t>Text</a:t>
                      </a:r>
                      <a:r>
                        <a:rPr lang="ko-KR" altLang="en-US" sz="1200" dirty="0"/>
                        <a:t>창에 </a:t>
                      </a:r>
                      <a:r>
                        <a:rPr lang="ko-KR" altLang="en-US" sz="1200" dirty="0" err="1"/>
                        <a:t>쓰고싶은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댓글</a:t>
                      </a:r>
                      <a:r>
                        <a:rPr lang="ko-KR" altLang="en-US" sz="1200" dirty="0"/>
                        <a:t> 작성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 err="1"/>
                        <a:t>댓글입력</a:t>
                      </a:r>
                      <a:r>
                        <a:rPr lang="ko-KR" altLang="en-US" sz="1200" dirty="0"/>
                        <a:t> 버튼 클릭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3.  </a:t>
                      </a:r>
                      <a:r>
                        <a:rPr lang="ko-KR" altLang="en-US" sz="1200" dirty="0"/>
                        <a:t>작성한 </a:t>
                      </a:r>
                      <a:r>
                        <a:rPr lang="ko-KR" altLang="en-US" sz="1200" dirty="0" err="1"/>
                        <a:t>댓글이</a:t>
                      </a:r>
                      <a:r>
                        <a:rPr lang="ko-KR" altLang="en-US" sz="1200" dirty="0"/>
                        <a:t> 등록되어 맨 위에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관련테이블</a:t>
                      </a:r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Reply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1" y="1194744"/>
            <a:ext cx="6292293" cy="183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3245029" y="3155093"/>
            <a:ext cx="353880" cy="1005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1" y="4280220"/>
            <a:ext cx="6292293" cy="189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3" y="3283780"/>
            <a:ext cx="2421928" cy="7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52" y="3283780"/>
            <a:ext cx="2521880" cy="7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265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36354"/>
              </p:ext>
            </p:extLst>
          </p:nvPr>
        </p:nvGraphicFramePr>
        <p:xfrm>
          <a:off x="156000" y="189000"/>
          <a:ext cx="11880000" cy="63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882320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7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992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37803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댓글 삭제화면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조용철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542577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화면설명</a:t>
                      </a:r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댓글삭제버튼</a:t>
                      </a:r>
                      <a:endParaRPr lang="en-US" altLang="ko-K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로그인한 유저가 작성한 </a:t>
                      </a:r>
                      <a:r>
                        <a:rPr lang="ko-KR" altLang="en-US" sz="1200" dirty="0" err="1"/>
                        <a:t>댓글에만</a:t>
                      </a:r>
                      <a:r>
                        <a:rPr lang="ko-KR" altLang="en-US" sz="1200" dirty="0"/>
                        <a:t> 삭제버튼이 나타남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삭제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baseline="0" dirty="0"/>
                        <a:t> 버튼을 클릭하면 그에 해당하는 </a:t>
                      </a:r>
                      <a:r>
                        <a:rPr lang="ko-KR" altLang="en-US" sz="1200" baseline="0" dirty="0" err="1"/>
                        <a:t>댓글만</a:t>
                      </a:r>
                      <a:r>
                        <a:rPr lang="ko-KR" altLang="en-US" sz="1200" baseline="0" dirty="0"/>
                        <a:t> 삭제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542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댓글출력창</a:t>
                      </a:r>
                      <a:endParaRPr lang="en-US" altLang="ko-K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삭제된 </a:t>
                      </a:r>
                      <a:r>
                        <a:rPr lang="ko-KR" altLang="en-US" sz="1200" dirty="0" err="1"/>
                        <a:t>댓글이외의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댓글들을</a:t>
                      </a:r>
                      <a:r>
                        <a:rPr lang="ko-KR" altLang="en-US" sz="1200" dirty="0"/>
                        <a:t> 출력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3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화면구동법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지우고싶은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댓글의</a:t>
                      </a:r>
                      <a:r>
                        <a:rPr lang="ko-KR" altLang="en-US" sz="1200" dirty="0"/>
                        <a:t> 삭제 버튼 클릭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지우고 싶은 </a:t>
                      </a:r>
                      <a:r>
                        <a:rPr lang="ko-KR" altLang="en-US" sz="1200" dirty="0" err="1"/>
                        <a:t>댓글이</a:t>
                      </a:r>
                      <a:r>
                        <a:rPr lang="ko-KR" altLang="en-US" sz="1200" dirty="0"/>
                        <a:t> 삭제되고 다른 </a:t>
                      </a:r>
                      <a:r>
                        <a:rPr lang="ko-KR" altLang="en-US" sz="1200" dirty="0" err="1"/>
                        <a:t>댓글들</a:t>
                      </a:r>
                      <a:r>
                        <a:rPr lang="ko-KR" altLang="en-US" sz="1200" dirty="0"/>
                        <a:t>  은 그대로 출력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관련테이블</a:t>
                      </a:r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66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Reply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0" y="888592"/>
            <a:ext cx="6160165" cy="235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793579" y="1744654"/>
            <a:ext cx="285750" cy="247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0" y="4283675"/>
            <a:ext cx="6159819" cy="20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3229928" y="3476368"/>
            <a:ext cx="296562" cy="626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30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10675"/>
              </p:ext>
            </p:extLst>
          </p:nvPr>
        </p:nvGraphicFramePr>
        <p:xfrm>
          <a:off x="156000" y="189000"/>
          <a:ext cx="11880000" cy="635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07034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02973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378032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댓글 수정화면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조용철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194556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수정</a:t>
                      </a:r>
                      <a:r>
                        <a:rPr lang="en-US" altLang="ko-KR" sz="1100" dirty="0"/>
                        <a:t>]</a:t>
                      </a:r>
                      <a:r>
                        <a:rPr lang="ko-KR" altLang="en-US" sz="1100" dirty="0"/>
                        <a:t>버튼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로그인한 유저가 작성한 </a:t>
                      </a:r>
                      <a:r>
                        <a:rPr lang="ko-KR" altLang="en-US" sz="1200" dirty="0" err="1"/>
                        <a:t>댓글에만</a:t>
                      </a:r>
                      <a:r>
                        <a:rPr lang="ko-KR" altLang="en-US" sz="1200" dirty="0"/>
                        <a:t> 수정버튼이 나타남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baseline="0" dirty="0"/>
                        <a:t> 버튼을 클릭하면 현재 </a:t>
                      </a:r>
                      <a:r>
                        <a:rPr lang="ko-KR" altLang="en-US" sz="1200" baseline="0" dirty="0" err="1"/>
                        <a:t>댓글이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Text</a:t>
                      </a:r>
                      <a:r>
                        <a:rPr lang="ko-KR" altLang="en-US" sz="1200" baseline="0" dirty="0"/>
                        <a:t>창에 띄워지고 문자 추가 </a:t>
                      </a:r>
                      <a:r>
                        <a:rPr lang="en-US" altLang="ko-KR" sz="1200" baseline="0" dirty="0"/>
                        <a:t>or </a:t>
                      </a:r>
                      <a:r>
                        <a:rPr lang="ko-KR" altLang="en-US" sz="1200" baseline="0" dirty="0"/>
                        <a:t>문자 삭제가 가능</a:t>
                      </a:r>
                      <a:endParaRPr lang="en-US" altLang="ko-KR" sz="12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/>
                        <a:t>이때 빈 </a:t>
                      </a:r>
                      <a:r>
                        <a:rPr lang="ko-KR" altLang="en-US" sz="1200" baseline="0" dirty="0" err="1"/>
                        <a:t>댓글이나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첫번째문자에</a:t>
                      </a:r>
                      <a:r>
                        <a:rPr lang="ko-KR" altLang="en-US" sz="1200" baseline="0" dirty="0"/>
                        <a:t> 공란이 있어선 안됨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75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 err="1"/>
                        <a:t>댓글수정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ko-KR" altLang="en-US" sz="1100" dirty="0"/>
                        <a:t>버튼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수정하고 싶은 </a:t>
                      </a:r>
                      <a:r>
                        <a:rPr lang="ko-KR" altLang="en-US" sz="1200" dirty="0" err="1"/>
                        <a:t>댓글을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작성후</a:t>
                      </a:r>
                      <a:r>
                        <a:rPr lang="ko-KR" altLang="en-US" sz="1200" dirty="0"/>
                        <a:t> 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기존에 작성되었던 </a:t>
                      </a:r>
                      <a:r>
                        <a:rPr lang="ko-KR" altLang="en-US" sz="1200" dirty="0" err="1"/>
                        <a:t>댓글에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내용이업데이트</a:t>
                      </a:r>
                      <a:r>
                        <a:rPr lang="ko-KR" altLang="en-US" sz="1200" dirty="0"/>
                        <a:t> 되어</a:t>
                      </a:r>
                      <a:r>
                        <a:rPr lang="ko-KR" altLang="en-US" sz="1200" baseline="0" dirty="0"/>
                        <a:t> 작성됨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 err="1"/>
                        <a:t>뒤로가기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latinLnBrk="1"/>
                      <a:r>
                        <a:rPr lang="ko-KR" altLang="en-US" sz="1100" dirty="0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댓글이</a:t>
                      </a:r>
                      <a:r>
                        <a:rPr lang="ko-KR" altLang="en-US" sz="1200" dirty="0"/>
                        <a:t> 수정되지 않고 초기 상세화면으로                                                                 돌아간다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45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화면구동법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수정하고 싶은 </a:t>
                      </a:r>
                      <a:r>
                        <a:rPr lang="ko-KR" altLang="en-US" sz="1200" dirty="0" err="1"/>
                        <a:t>댓글의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버튼 클릭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수정하고 싶은 </a:t>
                      </a:r>
                      <a:r>
                        <a:rPr lang="ko-KR" altLang="en-US" sz="1200" dirty="0" err="1"/>
                        <a:t>댓글을</a:t>
                      </a:r>
                      <a:r>
                        <a:rPr lang="ko-KR" altLang="en-US" sz="1200" dirty="0"/>
                        <a:t> 작성하고 </a:t>
                      </a: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 err="1"/>
                        <a:t>댓글수정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버튼을 클릭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수정된 </a:t>
                      </a:r>
                      <a:r>
                        <a:rPr lang="ko-KR" altLang="en-US" sz="1200" dirty="0" err="1"/>
                        <a:t>댓글이</a:t>
                      </a:r>
                      <a:r>
                        <a:rPr lang="ko-KR" altLang="en-US" sz="1200" dirty="0"/>
                        <a:t> 기존에 있던 </a:t>
                      </a:r>
                      <a:r>
                        <a:rPr lang="ko-KR" altLang="en-US" sz="1200" dirty="0" err="1"/>
                        <a:t>댓글란에</a:t>
                      </a:r>
                      <a:r>
                        <a:rPr lang="ko-KR" altLang="en-US" sz="1200" dirty="0"/>
                        <a:t> 업데이트 되어 출력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4690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469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Reply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469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69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" y="1075810"/>
            <a:ext cx="2636913" cy="175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826703" y="2057440"/>
            <a:ext cx="285750" cy="247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40" y="1075810"/>
            <a:ext cx="2598094" cy="175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253946" y="1774469"/>
            <a:ext cx="378940" cy="2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rot="8570166">
            <a:off x="2916194" y="3208637"/>
            <a:ext cx="889686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9" y="4137426"/>
            <a:ext cx="2636914" cy="196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39" y="4137427"/>
            <a:ext cx="2573115" cy="1962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253946" y="4979858"/>
            <a:ext cx="378940" cy="2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5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투게더</a:t>
            </a:r>
            <a:r>
              <a:rPr lang="en-US" altLang="ko-KR"/>
              <a:t>“ </a:t>
            </a:r>
            <a:r>
              <a:rPr lang="ko-KR" altLang="en-US"/>
              <a:t>시연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2019/04/01</a:t>
            </a:r>
            <a:endParaRPr 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2" name="그림 1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8" y="0"/>
            <a:ext cx="11316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37240"/>
              </p:ext>
            </p:extLst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259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60605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8861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35526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9966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화면설명서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MyPgae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서인준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653903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인증하기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사용자가 참여를 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진행중인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목록을 보여줌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5826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[~</a:t>
                      </a:r>
                      <a:r>
                        <a:rPr lang="ko-KR" altLang="en-US" sz="1400" dirty="0"/>
                        <a:t>님의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정렬 버튼에 해당하는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초기화면에서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진행중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이 기본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566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회원정보 수정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정보 수정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버튼 누르면</a:t>
                      </a:r>
                      <a:r>
                        <a:rPr lang="en-US" altLang="ko-KR" sz="1400" dirty="0"/>
                        <a:t>, ‘</a:t>
                      </a:r>
                      <a:r>
                        <a:rPr lang="ko-KR" altLang="en-US" sz="1400" dirty="0"/>
                        <a:t>회원정보 수정＇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64896"/>
                  </a:ext>
                </a:extLst>
              </a:tr>
              <a:tr h="566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열정 충전하기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현재 열정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-‘</a:t>
                      </a:r>
                      <a:r>
                        <a:rPr lang="ko-KR" altLang="en-US" sz="1400" dirty="0"/>
                        <a:t>열정 </a:t>
                      </a:r>
                      <a:r>
                        <a:rPr lang="ko-KR" altLang="en-US" sz="1400" dirty="0" err="1"/>
                        <a:t>충전하기＇페이지로</a:t>
                      </a:r>
                      <a:r>
                        <a:rPr lang="ko-KR" altLang="en-US" sz="14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487422"/>
                  </a:ext>
                </a:extLst>
              </a:tr>
              <a:tr h="14987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홈페이지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통해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메뉴 중 </a:t>
                      </a:r>
                      <a:r>
                        <a:rPr lang="en-US" altLang="ko-KR" sz="1400" dirty="0" err="1"/>
                        <a:t>MyPage</a:t>
                      </a:r>
                      <a:r>
                        <a:rPr lang="ko-KR" altLang="en-US" sz="1400" dirty="0"/>
                        <a:t>를 누르거나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오른쪽 사이드 메뉴에서</a:t>
                      </a:r>
                      <a:r>
                        <a:rPr lang="en-US" altLang="ko-KR" sz="1400" dirty="0"/>
                        <a:t>, ‘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님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 글자를 누른다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e.g., “</a:t>
                      </a:r>
                      <a:r>
                        <a:rPr lang="en-US" altLang="ko-KR" sz="1400" dirty="0" err="1"/>
                        <a:t>seoinjun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서인준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님</a:t>
                      </a:r>
                      <a:r>
                        <a:rPr lang="en-US" altLang="ko-KR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10324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Together</a:t>
                      </a:r>
                    </a:p>
                    <a:p>
                      <a:pPr latinLnBrk="1"/>
                      <a:r>
                        <a:rPr lang="en-US" altLang="ko-KR" sz="1400" dirty="0"/>
                        <a:t>Join</a:t>
                      </a:r>
                    </a:p>
                    <a:p>
                      <a:pPr latinLnBrk="1"/>
                      <a:r>
                        <a:rPr lang="en-US" altLang="ko-KR" sz="1400" dirty="0"/>
                        <a:t>Cert</a:t>
                      </a:r>
                    </a:p>
                    <a:p>
                      <a:pPr latinLnBrk="1"/>
                      <a:r>
                        <a:rPr lang="en-US" altLang="ko-KR" sz="1400" dirty="0"/>
                        <a:t>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39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F3AF80F-93A7-43D4-A548-26ACCEAC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4" y="718086"/>
            <a:ext cx="6086412" cy="56991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00B494-CB08-46C3-AB76-2F8F5A4BD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3" y="4078978"/>
            <a:ext cx="6135496" cy="23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34054"/>
              </p:ext>
            </p:extLst>
          </p:nvPr>
        </p:nvGraphicFramePr>
        <p:xfrm>
          <a:off x="156001" y="189000"/>
          <a:ext cx="11879999" cy="648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37330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21693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66409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인증하기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서인준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001869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선택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 제한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 확장자가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jpg, jpeg, </a:t>
                      </a:r>
                      <a:r>
                        <a:rPr lang="en-US" altLang="ko-K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gif, bmp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이외의 파일 선택 시 </a:t>
                      </a:r>
                      <a:r>
                        <a:rPr lang="ko-KR" altLang="en-US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알림창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출력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20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인증하기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현재 진행중인 </a:t>
                      </a:r>
                      <a:r>
                        <a:rPr lang="ko-KR" altLang="en-US" sz="1400" dirty="0" err="1"/>
                        <a:t>투게더의</a:t>
                      </a:r>
                      <a:r>
                        <a:rPr lang="ko-KR" altLang="en-US" sz="1400" dirty="0"/>
                        <a:t> 인증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하루 최대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회 가능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3312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1258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 아이디로 오늘 날짜의 인증 횟수 </a:t>
                      </a:r>
                      <a:r>
                        <a:rPr lang="en-US" altLang="ko-KR" sz="1200" dirty="0"/>
                        <a:t>&gt;= 1</a:t>
                      </a:r>
                      <a:endParaRPr lang="ko-KR" altLang="en-US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인증불가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r>
                        <a:rPr lang="en-US" altLang="ko-KR" sz="1400" dirty="0"/>
                        <a:t>-&gt; </a:t>
                      </a:r>
                      <a:r>
                        <a:rPr lang="ko-KR" altLang="en-US" sz="1400" dirty="0" err="1"/>
                        <a:t>알림창</a:t>
                      </a:r>
                      <a:r>
                        <a:rPr lang="en-US" altLang="ko-KR" sz="1400" dirty="0"/>
                        <a:t> “</a:t>
                      </a:r>
                      <a:r>
                        <a:rPr lang="ko-KR" altLang="en-US" sz="1400" dirty="0"/>
                        <a:t>이미 인증한 바 있습니다＂</a:t>
                      </a:r>
                    </a:p>
                    <a:p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1397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 아이디로 오늘 날짜의 인증 횟수 </a:t>
                      </a:r>
                      <a:r>
                        <a:rPr lang="en-US" altLang="ko-KR" sz="1200" dirty="0"/>
                        <a:t>&lt; 1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dirty="0"/>
                    </a:p>
                    <a:p>
                      <a:r>
                        <a:rPr lang="en-US" altLang="ko-KR" sz="1400" dirty="0"/>
                        <a:t>Cert </a:t>
                      </a:r>
                      <a:r>
                        <a:rPr lang="ko-KR" altLang="en-US" sz="1400" dirty="0"/>
                        <a:t>테이블에 해당 아이디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투게더번호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사진을 </a:t>
                      </a:r>
                      <a:r>
                        <a:rPr lang="en-US" altLang="ko-KR" sz="1400" dirty="0"/>
                        <a:t>Insert</a:t>
                      </a:r>
                      <a:r>
                        <a:rPr lang="ko-KR" altLang="en-US" sz="14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871747"/>
                  </a:ext>
                </a:extLst>
              </a:tr>
              <a:tr h="3053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05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05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Cert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488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77E70C6-316E-4DC8-A789-5077A0498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5" y="725933"/>
            <a:ext cx="626832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53902"/>
              </p:ext>
            </p:extLst>
          </p:nvPr>
        </p:nvGraphicFramePr>
        <p:xfrm>
          <a:off x="156001" y="176128"/>
          <a:ext cx="11879999" cy="650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200616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058407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9599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/>
                        <a:t>투게더</a:t>
                      </a:r>
                      <a:r>
                        <a:rPr lang="ko-KR" altLang="en-US" dirty="0"/>
                        <a:t> 목록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서인준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324882">
                <a:tc row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정렬버튼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-‘</a:t>
                      </a:r>
                      <a:r>
                        <a:rPr lang="ko-KR" altLang="en-US" sz="1400" dirty="0"/>
                        <a:t>진행중’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-‘</a:t>
                      </a:r>
                      <a:r>
                        <a:rPr lang="ko-KR" altLang="en-US" sz="1400" dirty="0" err="1"/>
                        <a:t>모집중</a:t>
                      </a:r>
                      <a:r>
                        <a:rPr lang="ko-KR" altLang="en-US" sz="1400" dirty="0"/>
                        <a:t>‘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-‘</a:t>
                      </a:r>
                      <a:r>
                        <a:rPr lang="ko-KR" altLang="en-US" sz="1400" dirty="0"/>
                        <a:t>내가 만든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‘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-‘</a:t>
                      </a:r>
                      <a:r>
                        <a:rPr lang="ko-KR" altLang="en-US" sz="1400" dirty="0"/>
                        <a:t>끝난 </a:t>
                      </a:r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‘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778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투게더</a:t>
                      </a:r>
                      <a:r>
                        <a:rPr lang="ko-KR" altLang="en-US" sz="1400" dirty="0"/>
                        <a:t>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해당 </a:t>
                      </a:r>
                      <a:r>
                        <a:rPr lang="ko-KR" altLang="en-US" sz="1400" dirty="0" err="1"/>
                        <a:t>투게더에</a:t>
                      </a:r>
                      <a:r>
                        <a:rPr lang="ko-KR" altLang="en-US" sz="1400" dirty="0"/>
                        <a:t> 대한 정보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사용자의 </a:t>
                      </a:r>
                      <a:r>
                        <a:rPr lang="ko-KR" altLang="en-US" sz="1400" dirty="0" err="1"/>
                        <a:t>달성률</a:t>
                      </a:r>
                      <a:r>
                        <a:rPr lang="ko-KR" altLang="en-US" sz="1400" dirty="0"/>
                        <a:t>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3579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5296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진행중</a:t>
                      </a:r>
                      <a:r>
                        <a:rPr lang="en-US" altLang="ko-KR" sz="1100" dirty="0"/>
                        <a:t>’ </a:t>
                      </a:r>
                      <a:r>
                        <a:rPr lang="ko-KR" altLang="en-US" sz="1100" dirty="0"/>
                        <a:t>선택 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Together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테이블에서 사용자 아이디에 해당하며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status=2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튜플들을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받아옴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593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 err="1"/>
                        <a:t>모집중</a:t>
                      </a:r>
                      <a:r>
                        <a:rPr lang="ko-KR" altLang="en-US" sz="1100" dirty="0"/>
                        <a:t>＇ 선택 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Together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테이블에서 사용자 아이디에 해당하며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status=1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튜플들을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받아옴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871747"/>
                  </a:ext>
                </a:extLst>
              </a:tr>
              <a:tr h="6370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내가 만든 </a:t>
                      </a:r>
                      <a:r>
                        <a:rPr lang="ko-KR" altLang="en-US" sz="1100" dirty="0" err="1"/>
                        <a:t>투게더</a:t>
                      </a:r>
                      <a:r>
                        <a:rPr lang="ko-KR" altLang="en-US" sz="1100" dirty="0"/>
                        <a:t>＇ </a:t>
                      </a:r>
                      <a:r>
                        <a:rPr lang="ko-KR" altLang="en-US" sz="1100" dirty="0" err="1"/>
                        <a:t>선택시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Together </a:t>
                      </a:r>
                      <a:r>
                        <a:rPr lang="ko-KR" altLang="en-US" sz="1100" dirty="0"/>
                        <a:t>테이블에서 </a:t>
                      </a:r>
                      <a:r>
                        <a:rPr lang="en-US" altLang="ko-KR" sz="1100" dirty="0" err="1"/>
                        <a:t>creatorId</a:t>
                      </a:r>
                      <a:r>
                        <a:rPr lang="ko-KR" altLang="en-US" sz="1100" dirty="0"/>
                        <a:t>가 사용자의 아이디와 일치하는 </a:t>
                      </a:r>
                      <a:r>
                        <a:rPr lang="ko-KR" altLang="en-US" sz="1100" dirty="0" err="1"/>
                        <a:t>튜플들을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받아옴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77543"/>
                  </a:ext>
                </a:extLst>
              </a:tr>
              <a:tr h="643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끝난 </a:t>
                      </a:r>
                      <a:r>
                        <a:rPr lang="ko-KR" altLang="en-US" sz="1100" dirty="0" err="1"/>
                        <a:t>투게더</a:t>
                      </a:r>
                      <a:r>
                        <a:rPr lang="ko-KR" altLang="en-US" sz="1100" dirty="0"/>
                        <a:t>＇ 선택 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Together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테이블에서 사용자 아이디에 해당하며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status=3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튜플들을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받아옴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05967"/>
                  </a:ext>
                </a:extLst>
              </a:tr>
              <a:tr h="2962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-Cert, Join,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296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296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329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0421E85-2873-4E45-AC96-2A1ACCC26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7" y="881125"/>
            <a:ext cx="615400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6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화면설명서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6000" y="189000"/>
          <a:ext cx="1188000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204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1055772">
                  <a:extLst>
                    <a:ext uri="{9D8B030D-6E8A-4147-A177-3AD203B41FA5}">
                      <a16:colId xmlns:a16="http://schemas.microsoft.com/office/drawing/2014/main" val="2512409698"/>
                    </a:ext>
                  </a:extLst>
                </a:gridCol>
                <a:gridCol w="1132927">
                  <a:extLst>
                    <a:ext uri="{9D8B030D-6E8A-4147-A177-3AD203B41FA5}">
                      <a16:colId xmlns:a16="http://schemas.microsoft.com/office/drawing/2014/main" val="980646390"/>
                    </a:ext>
                  </a:extLst>
                </a:gridCol>
                <a:gridCol w="3126097">
                  <a:extLst>
                    <a:ext uri="{9D8B030D-6E8A-4147-A177-3AD203B41FA5}">
                      <a16:colId xmlns:a16="http://schemas.microsoft.com/office/drawing/2014/main" val="3605569616"/>
                    </a:ext>
                  </a:extLst>
                </a:gridCol>
              </a:tblGrid>
              <a:tr h="37671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 err="1"/>
                        <a:t>화면설명서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열정 충전하기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서인준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1423475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열정 충전하기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사용자가 원하는 숫자 입력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-’</a:t>
                      </a:r>
                      <a:r>
                        <a:rPr lang="ko-KR" altLang="en-US" sz="1400" dirty="0"/>
                        <a:t>숫자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만 입력 가능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입력된 숫자가 </a:t>
                      </a:r>
                      <a:r>
                        <a:rPr lang="en-US" altLang="ko-KR" sz="1400" dirty="0"/>
                        <a:t>1000 </a:t>
                      </a:r>
                      <a:r>
                        <a:rPr lang="ko-KR" altLang="en-US" sz="1400" dirty="0"/>
                        <a:t>이상 아닐 시 </a:t>
                      </a:r>
                      <a:r>
                        <a:rPr lang="ko-KR" altLang="en-US" sz="1400" dirty="0" err="1"/>
                        <a:t>알림창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입력 단위</a:t>
                      </a:r>
                      <a:r>
                        <a:rPr lang="en-US" altLang="ko-KR" sz="1400" dirty="0"/>
                        <a:t>: 1000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1129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충전 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다음을 표시함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충전 전 열정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충전 열정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충전 후 열정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9361"/>
                  </a:ext>
                </a:extLst>
              </a:tr>
              <a:tr h="4949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화면구동법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1751"/>
                  </a:ext>
                </a:extLst>
              </a:tr>
              <a:tr h="1611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비즈니스 </a:t>
                      </a:r>
                      <a:r>
                        <a:rPr lang="ko-KR" altLang="en-US" sz="1400" dirty="0" err="1"/>
                        <a:t>로직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충전하기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누를 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충전하고자 하는 열정을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입력받기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Member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테이블에서 사용자의 열정에 더해준다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7513"/>
                  </a:ext>
                </a:extLst>
              </a:tr>
              <a:tr h="3139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관련테이블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25219"/>
                  </a:ext>
                </a:extLst>
              </a:tr>
              <a:tr h="313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-Member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0986"/>
                  </a:ext>
                </a:extLst>
              </a:tr>
              <a:tr h="313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9072"/>
                  </a:ext>
                </a:extLst>
              </a:tr>
              <a:tr h="5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92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28D8544-7652-479A-BE8E-D805414C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3" y="981802"/>
            <a:ext cx="2661918" cy="40935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DA3376-FD56-4D06-BEBA-82D0CD63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75" y="981802"/>
            <a:ext cx="3000692" cy="40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51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팁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92279"/>
              </p:ext>
            </p:extLst>
          </p:nvPr>
        </p:nvGraphicFramePr>
        <p:xfrm>
          <a:off x="1066800" y="2103438"/>
          <a:ext cx="10058400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CCEE2F-1B63-46E8-8FD7-D4376D030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DB3E31-8151-488F-9D29-6502D2298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512D9A-E363-4797-A87E-E551636A3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F22C51-8D47-4EC6-9078-F031936A2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17592B-67A2-4008-9C63-1E3387DE5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997C39-22C8-46BF-8AA8-6B21366EE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3EDC2B-E99A-4B8D-B43F-CA97B1D0F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C7057-7AC3-432B-B159-79E78DF46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5BB98B-4E91-4A0E-9EE3-39F441327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9AE8B9-3D0F-4591-B0CE-52789DE87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2EEE65-34B7-4DC0-BCFD-999EE5BBA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86D91D-CD21-4601-AAE3-9FA40791F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6694F4-9790-4321-9C75-948BAB0A9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02E973-51C4-43E9-AD82-99525AACD2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23090D-6F6E-4B5F-BF70-58041B724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F0F918-2623-4692-82F1-283554094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0DEF31-B4B2-4D9C-8D6C-7CD0473E2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CDF088-C1AC-4F76-B6F7-1CA99B65D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EF70DF-D1D2-4A94-AA37-50F241CA9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내용 개체 틀 12" descr="&lt;strong&gt;Thank&lt;/strong&gt; You Polaroid Letters · Free image on Pixabay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63" y="2103438"/>
            <a:ext cx="7864474" cy="393223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 dirty="0"/>
              <a:t>2019/04/26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14" name="그림 13" descr="หลักการทรงงาน ประหยัด เรียบ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31" y="1995487"/>
            <a:ext cx="5105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등록되어 있는 회원들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2019/04/26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6" name="내용 개체 틀 5" descr="화면 캡처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11" y="256664"/>
            <a:ext cx="3389313" cy="6119813"/>
          </a:xfr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99" y="256477"/>
            <a:ext cx="47506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6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>
                <a:latin typeface="+mn-ea"/>
              </a:rPr>
              <a:t>2019/04/01</a:t>
            </a:r>
            <a:endParaRPr lang="en-US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/>
              <a:t>중앙 </a:t>
            </a:r>
            <a:r>
              <a:rPr lang="en-US" altLang="ko-KR"/>
              <a:t>602</a:t>
            </a:r>
            <a:r>
              <a:rPr lang="ko-KR" altLang="en-US"/>
              <a:t>호 </a:t>
            </a:r>
            <a:r>
              <a:rPr lang="en-US" altLang="ko-KR"/>
              <a:t>1</a:t>
            </a:r>
            <a:r>
              <a:rPr lang="ko-KR" altLang="en-US"/>
              <a:t>조</a:t>
            </a:r>
            <a:endParaRPr lang="en-US" dirty="0"/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01" y="604069"/>
            <a:ext cx="12240000" cy="61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 dirty="0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 dirty="0"/>
              <a:t>중앙 </a:t>
            </a:r>
            <a:r>
              <a:rPr lang="en-US" altLang="ko-KR" dirty="0"/>
              <a:t>602</a:t>
            </a:r>
            <a:r>
              <a:rPr lang="ko-KR" altLang="en-US" dirty="0"/>
              <a:t>호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테이블설명서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11300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회원이 등록한 프로젝트들을 저장하고 관리하는 테이블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Together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6" name="내용 개체 틀 5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3615"/>
            <a:ext cx="10142544" cy="4918111"/>
          </a:xfrm>
        </p:spPr>
      </p:pic>
      <p:cxnSp>
        <p:nvCxnSpPr>
          <p:cNvPr id="11" name="직선 연결선 10"/>
          <p:cNvCxnSpPr/>
          <p:nvPr/>
        </p:nvCxnSpPr>
        <p:spPr>
          <a:xfrm>
            <a:off x="1726023" y="3563943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709373" y="4462901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26023" y="4790911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726023" y="5067264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726023" y="5394639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26022" y="6295270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</p:spPr>
        <p:txBody>
          <a:bodyPr/>
          <a:lstStyle/>
          <a:p>
            <a:r>
              <a:rPr lang="en-US" altLang="ko-KR" dirty="0"/>
              <a:t>2019/04/01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/>
          <a:lstStyle/>
          <a:p>
            <a:r>
              <a:rPr lang="ko-KR" altLang="en-US" dirty="0"/>
              <a:t>중앙 </a:t>
            </a:r>
            <a:r>
              <a:rPr lang="en-US" altLang="ko-KR" dirty="0"/>
              <a:t>602</a:t>
            </a:r>
            <a:r>
              <a:rPr lang="ko-KR" altLang="en-US" dirty="0"/>
              <a:t>호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테이블설명서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39075"/>
              </p:ext>
            </p:extLst>
          </p:nvPr>
        </p:nvGraphicFramePr>
        <p:xfrm>
          <a:off x="156000" y="189000"/>
          <a:ext cx="11880000" cy="64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393">
                  <a:extLst>
                    <a:ext uri="{9D8B030D-6E8A-4147-A177-3AD203B41FA5}">
                      <a16:colId xmlns:a16="http://schemas.microsoft.com/office/drawing/2014/main" val="1562750303"/>
                    </a:ext>
                  </a:extLst>
                </a:gridCol>
                <a:gridCol w="9382607">
                  <a:extLst>
                    <a:ext uri="{9D8B030D-6E8A-4147-A177-3AD203B41FA5}">
                      <a16:colId xmlns:a16="http://schemas.microsoft.com/office/drawing/2014/main" val="318389764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테이블설명서</a:t>
                      </a:r>
                      <a:r>
                        <a:rPr lang="en-US" altLang="ko-KR" dirty="0"/>
                        <a:t>]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2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회원 정보 테이블</a:t>
                      </a:r>
                      <a:r>
                        <a:rPr lang="en-US" altLang="ko-KR" sz="18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회원이 충전하거나 </a:t>
                      </a:r>
                      <a:r>
                        <a:rPr lang="ko-KR" altLang="en-US" sz="1800" dirty="0" err="1"/>
                        <a:t>투게더로</a:t>
                      </a:r>
                      <a:r>
                        <a:rPr lang="ko-KR" altLang="en-US" sz="1800" dirty="0"/>
                        <a:t> 부터 </a:t>
                      </a:r>
                      <a:r>
                        <a:rPr lang="ko-KR" altLang="en-US" sz="1800" dirty="0" err="1"/>
                        <a:t>리워드</a:t>
                      </a:r>
                      <a:r>
                        <a:rPr lang="ko-KR" altLang="en-US" sz="1800" dirty="0"/>
                        <a:t> 받은 포인트들이</a:t>
                      </a:r>
                      <a:r>
                        <a:rPr lang="ko-KR" altLang="en-US" sz="1800" baseline="0" dirty="0"/>
                        <a:t> </a:t>
                      </a:r>
                      <a:r>
                        <a:rPr lang="en-US" altLang="ko-KR" sz="1800" baseline="0" dirty="0">
                          <a:latin typeface="+mn-ea"/>
                          <a:ea typeface="+mn-ea"/>
                        </a:rPr>
                        <a:t>point</a:t>
                      </a:r>
                      <a:r>
                        <a:rPr lang="en-US" altLang="ko-KR" sz="1800" baseline="0" dirty="0"/>
                        <a:t> </a:t>
                      </a:r>
                      <a:r>
                        <a:rPr lang="ko-KR" altLang="en-US" sz="1800" baseline="0" dirty="0"/>
                        <a:t>컬럼에 쌓인다</a:t>
                      </a:r>
                      <a:r>
                        <a:rPr lang="en-US" altLang="ko-KR" sz="1800" baseline="0" dirty="0"/>
                        <a:t>.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3517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Member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00898"/>
                  </a:ext>
                </a:extLst>
              </a:tr>
              <a:tr h="5400000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83094"/>
                  </a:ext>
                </a:extLst>
              </a:tr>
            </a:tbl>
          </a:graphicData>
        </a:graphic>
      </p:graphicFrame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71" y="1817691"/>
            <a:ext cx="9632429" cy="3600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709373" y="4789467"/>
            <a:ext cx="9000000" cy="23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잘난">
      <a:majorFont>
        <a:latin typeface="Corbel"/>
        <a:ea typeface="여기어때 잘난체"/>
        <a:cs typeface=""/>
      </a:majorFont>
      <a:minorFont>
        <a:latin typeface="Corbel"/>
        <a:ea typeface="여기어때 잘난체"/>
        <a:cs typeface=""/>
      </a:minorFont>
    </a:fontScheme>
    <a:fmtScheme name="낡은 질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2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2073</TotalTime>
  <Words>4031</Words>
  <Application>Microsoft Office PowerPoint</Application>
  <PresentationFormat>와이드스크린</PresentationFormat>
  <Paragraphs>1095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맑은 고딕</vt:lpstr>
      <vt:lpstr>여기어때 잘난체</vt:lpstr>
      <vt:lpstr>Arial</vt:lpstr>
      <vt:lpstr>Corbel</vt:lpstr>
      <vt:lpstr>Garamond</vt:lpstr>
      <vt:lpstr>비누</vt:lpstr>
      <vt:lpstr>프로젝트 완료보고</vt:lpstr>
      <vt:lpstr>프로젝트 목표</vt:lpstr>
      <vt:lpstr>구현에 포함된 기술</vt:lpstr>
      <vt:lpstr>“렛츠투게더“ 간단 소개</vt:lpstr>
      <vt:lpstr>“투게더“ 시연</vt:lpstr>
      <vt:lpstr>등록되어 있는 회원들</vt:lpstr>
      <vt:lpstr>ERD</vt:lpstr>
      <vt:lpstr>테이블설명서</vt:lpstr>
      <vt:lpstr>테이블설명서</vt:lpstr>
      <vt:lpstr>테이블설명서</vt:lpstr>
      <vt:lpstr>테이블설명서</vt:lpstr>
      <vt:lpstr>테이블설명서</vt:lpstr>
      <vt:lpstr>테이블설명서</vt:lpstr>
      <vt:lpstr>테이블설명서</vt:lpstr>
      <vt:lpstr>개발내역서</vt:lpstr>
      <vt:lpstr>개발내역서</vt:lpstr>
      <vt:lpstr>개발내역서</vt:lpstr>
      <vt:lpstr>개발내역서</vt:lpstr>
      <vt:lpstr>개발내역서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렛츠 투게더</dc:title>
  <dc:creator>박 성인</dc:creator>
  <cp:lastModifiedBy>seongyong lee</cp:lastModifiedBy>
  <cp:revision>224</cp:revision>
  <dcterms:created xsi:type="dcterms:W3CDTF">2019-03-31T12:27:02Z</dcterms:created>
  <dcterms:modified xsi:type="dcterms:W3CDTF">2019-06-27T15:53:14Z</dcterms:modified>
</cp:coreProperties>
</file>